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5" r:id="rId12"/>
    <p:sldId id="326" r:id="rId13"/>
    <p:sldId id="328" r:id="rId14"/>
    <p:sldId id="329" r:id="rId15"/>
    <p:sldId id="331" r:id="rId16"/>
    <p:sldId id="333" r:id="rId17"/>
    <p:sldId id="334" r:id="rId18"/>
    <p:sldId id="336" r:id="rId19"/>
    <p:sldId id="33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09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D839B77-E6D0-41D2-AEB2-068E228CFD4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5334000" cy="61198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r-Latn-CS" sz="3600" b="1" i="1" dirty="0">
                <a:latin typeface="Times New Roman" pitchFamily="18" charset="0"/>
                <a:cs typeface="Times New Roman" pitchFamily="18" charset="0"/>
              </a:rPr>
              <a:t>Familija Papillomaviridae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sr-Latn-C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Nekada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su virusi iz ove familije bili svrstani zajedno sa poliomavirusima u familiju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Papovaviridae.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Virusi koji pripadaju familiji </a:t>
            </a:r>
            <a:r>
              <a:rPr lang="sr-Latn-CS" sz="2400" i="1" dirty="0">
                <a:latin typeface="Times New Roman" pitchFamily="18" charset="0"/>
                <a:cs typeface="Times New Roman" pitchFamily="18" charset="0"/>
              </a:rPr>
              <a:t>Papillomaviridae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zazivaju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papilome i fibropapilome.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Genom virusa se sastoji od </a:t>
            </a:r>
            <a:r>
              <a:rPr lang="sr-Latn-CS" sz="2400" b="1" dirty="0">
                <a:latin typeface="Times New Roman" pitchFamily="18" charset="0"/>
                <a:cs typeface="Times New Roman" pitchFamily="18" charset="0"/>
              </a:rPr>
              <a:t>dvolančanog molekula DNK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. Virusi </a:t>
            </a:r>
            <a:r>
              <a:rPr lang="sr-Latn-CS" sz="2400" b="1" dirty="0">
                <a:latin typeface="Times New Roman" pitchFamily="18" charset="0"/>
                <a:cs typeface="Times New Roman" pitchFamily="18" charset="0"/>
              </a:rPr>
              <a:t>nemaju spoljašnji omotač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, a kapsid virusa je ikosaedrične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simetrije.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2" descr="Bovine Papillomaviruses — Taxonomy and Genetic Features | Intech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8663" y="2090736"/>
            <a:ext cx="54006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855"/>
            <a:ext cx="8686800" cy="6589712"/>
          </a:xfrm>
        </p:spPr>
        <p:txBody>
          <a:bodyPr>
            <a:normAutofit/>
          </a:bodyPr>
          <a:lstStyle/>
          <a:p>
            <a:pPr>
              <a:defRPr/>
            </a:pPr>
            <a:endParaRPr lang="pl-PL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Ingestija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ili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inhalacija 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virus se replikuje u limfatičnom tkivu, odnosno u mitotički aktivnim ćelijama orofarinksa i pripadajućih limfnih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čvorova</a:t>
            </a:r>
            <a:endParaRPr lang="pl-PL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pl-PL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Viremija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- ćelije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crevnih kripti i limfopoetične ćelije u koštanoj srži,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timusu,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limfnim čvorovima i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slezini</a:t>
            </a:r>
            <a:endParaRPr lang="pl-PL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pl-PL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Uništavanje ćelija crevnih kripti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- atrofija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crevnih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resica</a:t>
            </a:r>
          </a:p>
          <a:p>
            <a:pPr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Panleukopenija 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posledica smanjenja broja limfocita, monocita i neutrofila u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krvi</a:t>
            </a:r>
            <a:endParaRPr lang="pl-PL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pl-PL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Canine Parvovirus Infections and Other Viral Enteritides | Veterian 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45307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r-Latn-RS" sz="2400" b="1" i="1" u="sng" dirty="0" smtClean="0">
                <a:latin typeface="Times New Roman" pitchFamily="18" charset="0"/>
                <a:cs typeface="Times New Roman" pitchFamily="18" charset="0"/>
              </a:rPr>
              <a:t>Parvovirus </a:t>
            </a:r>
            <a:r>
              <a:rPr lang="sr-Latn-RS" sz="2400" b="1" i="1" u="sng" dirty="0" smtClean="0">
                <a:latin typeface="Times New Roman" pitchFamily="18" charset="0"/>
                <a:cs typeface="Times New Roman" pitchFamily="18" charset="0"/>
              </a:rPr>
              <a:t>pasa</a:t>
            </a:r>
          </a:p>
          <a:p>
            <a:pPr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kutno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oboljenje digestivnog sistema mladih pasa do 6 meseci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starosti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Kod štenadi mlađe od 8 nedelja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- srčana slabost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iznenadna smrt</a:t>
            </a:r>
          </a:p>
          <a:p>
            <a:pPr>
              <a:defRPr/>
            </a:pP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Danas je ovaj virus klasifikovan kao jedan soj virusa panleukopenije mačaka.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Posle ulaska u organizam virus se replikuje u faringealnom limfatičnom tkivu i Pajerovim pločama. </a:t>
            </a:r>
          </a:p>
          <a:p>
            <a:pPr>
              <a:defRPr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Viremijom dospeva u tkiva u kojima se ćelije intenzivno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dele: miokarditis, enteritis, uništavanje ćelija limfatičnog sistema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" name="AutoShape 2" descr="Canine Parvovirus - Learning how to Prevent is the Key - AZPetV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307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sr-Latn-RS" b="1" i="1" dirty="0" smtClean="0"/>
              <a:t>	</a:t>
            </a:r>
            <a:endParaRPr lang="en-US" dirty="0" smtClean="0"/>
          </a:p>
          <a:p>
            <a:pPr>
              <a:defRPr/>
            </a:pPr>
            <a:r>
              <a:rPr lang="sr-Latn-RS" sz="3000" b="1" i="1" u="sng" dirty="0" smtClean="0">
                <a:latin typeface="Times New Roman" pitchFamily="18" charset="0"/>
                <a:cs typeface="Times New Roman" pitchFamily="18" charset="0"/>
              </a:rPr>
              <a:t>Parvovirus svinja</a:t>
            </a:r>
            <a:r>
              <a:rPr lang="sr-Latn-RS" sz="3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3000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RS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Poremećaj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reproduktivnih sposobnosti svinja – prevremenim rođenjem prasadi, mumifikacijom fetusa, ranom embrionalnom smrti i pojavom neplodnosti kod krmača. 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tillbirth</a:t>
            </a:r>
          </a:p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ummification</a:t>
            </a:r>
          </a:p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mbryonic </a:t>
            </a:r>
            <a:r>
              <a:rPr lang="sr-Latn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eath</a:t>
            </a:r>
          </a:p>
          <a:p>
            <a:pPr>
              <a:defRPr/>
            </a:pPr>
            <a:r>
              <a:rPr lang="sr-Latn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nfertility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Mummified fetuses - Atlas of swine pathology - pig333, pig to pork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4419600" cy="299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45307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Virus se 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azmno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ava i izaziva citopatogeni efekat u kulturama tkiva poreklom od svinja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Virus ulazi u organizam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ingestijom, inhalacijom i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putem semena. </a:t>
            </a:r>
          </a:p>
          <a:p>
            <a:pPr>
              <a:defRPr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Replikacija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virusa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u limfnim čvorovima, tonzilama, timusu, slezini, plućima,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limfocitima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 drugim organima i pojave viremije. 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Virus posebno napada mitotički aktivne ćelije fetalnog tkiva. </a:t>
            </a:r>
          </a:p>
          <a:p>
            <a:pPr>
              <a:defRPr/>
            </a:pP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990600"/>
            <a:ext cx="8610600" cy="4530725"/>
          </a:xfrm>
        </p:spPr>
        <p:txBody>
          <a:bodyPr/>
          <a:lstStyle/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Infekcija fetusa u kasnoj fazi gestacije pre 70. dana ima za posledicu smrt fetusa i mumifikaciju, a infekcija posle 70. dana gestacije rođenje zdrave seropozitivne prasadi.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Inficirane životinje izlučuju virus putem fecesa i drugih sekreta nekoliko nedelja od infekcije.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/>
          </a:p>
        </p:txBody>
      </p:sp>
      <p:sp>
        <p:nvSpPr>
          <p:cNvPr id="2" name="AutoShape 2" descr="NADIS - National Animal Disease Information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476250"/>
            <a:ext cx="7529512" cy="42481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Familija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Circoviridae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familiju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Circoviridae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svrstani su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virus bolesti kljuna i perja ptica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zatim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svinjski cirkovirusi 1 i 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virus anemije kokoši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Familija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Circoviridae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ima dva roda virusa C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ircovirus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Gyrovirus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Genom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cirkovirusa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čini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cirkularne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jednolančane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DNK. 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Virusi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familije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poseduju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spoljašnji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omotač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sferičnog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oblika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kapsid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ikosaedrične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simetrije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ircoviridae | IV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41148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620713"/>
            <a:ext cx="5022850" cy="5932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Virus bolesti  kljuna i perja ptica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Bolest se javlja kod više vrsta papagaja, a osetljive su još neke vrste ptica. </a:t>
            </a:r>
          </a:p>
          <a:p>
            <a:pPr>
              <a:defRPr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ptica mlađih od 5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godina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inficiranih životinja dolazi do pojave gubitka perja i različitih deformiteta kljuna (sabijen ili zadebljao). </a:t>
            </a:r>
          </a:p>
          <a:p>
            <a:pPr>
              <a:defRPr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/>
          </a:p>
        </p:txBody>
      </p:sp>
      <p:pic>
        <p:nvPicPr>
          <p:cNvPr id="12290" name="Picture 2" descr="PDF) Psittacine beak and feather disease : vaccination, haematological  response and pcr method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5645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Svinjski cirkovirus </a:t>
            </a: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defRPr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Multisistemski sindrom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kržljanja prasadi,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sindrom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svinjskog dermatitisa i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nefritisa, svinja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sa reproduktivnim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problemima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Pad broja limfocita u krvi životinja kao i destrukcija limfocita timusa imaju veoma značajnu ulogu u patogenezi ovog sindroma svinja.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sr-Latn-R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3314" name="Picture 2" descr="The challenge of Porcine Circovirus type 2 (PCV2) intra-specific taxon -  Articles - pig333, pig to pork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5124450" cy="28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61436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Virus anemije 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kokoši</a:t>
            </a:r>
          </a:p>
          <a:p>
            <a:pPr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Virus anemije kokoši pripada rodu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Gyrovirus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mlađih životinja dolazi do aplazije koštane srži i atrofije timusa, Fabricijusove burze i slezine. </a:t>
            </a:r>
          </a:p>
          <a:p>
            <a:pPr>
              <a:defRPr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Infekcija odrasle kokoši ne manifestuje se pojavom kliničkih simptoma bolesti, niti dolazi do pada nosivosti kod kokošaka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nosilja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Anemija nastaje kao posledica poremećene eritropoeze. </a:t>
            </a:r>
          </a:p>
          <a:p>
            <a:pPr>
              <a:defRPr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U populaciji kokošaka virus se prenosi horizontalno direktnim kontaktom između životinja ili vertikalno preko jaja inficiranih virusom. </a:t>
            </a:r>
          </a:p>
          <a:p>
            <a:pPr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Pathobiology and Impact of Chicken Anemia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275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04813"/>
            <a:ext cx="8991600" cy="60483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sr-Latn-CS" sz="2600" dirty="0">
                <a:latin typeface="Times New Roman" pitchFamily="18" charset="0"/>
                <a:cs typeface="Times New Roman" pitchFamily="18" charset="0"/>
              </a:rPr>
              <a:t>ć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elijama kultura tkiva ve</a:t>
            </a:r>
            <a:r>
              <a:rPr lang="sr-Latn-CS" sz="2600" dirty="0">
                <a:latin typeface="Times New Roman" pitchFamily="18" charset="0"/>
                <a:cs typeface="Times New Roman" pitchFamily="18" charset="0"/>
              </a:rPr>
              <a:t>ć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ina ovih virusa se, izgleda, ne razmnožava. </a:t>
            </a:r>
            <a:endParaRPr lang="sr-Latn-R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sr-Latn-R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600" dirty="0">
                <a:latin typeface="Times New Roman" pitchFamily="18" charset="0"/>
                <a:cs typeface="Times New Roman" pitchFamily="18" charset="0"/>
              </a:rPr>
              <a:t>Virus ulazi u organizam preko povreda na koži.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Infekcija </a:t>
            </a:r>
            <a:r>
              <a:rPr lang="sr-Latn-RS" sz="2600" dirty="0">
                <a:latin typeface="Times New Roman" pitchFamily="18" charset="0"/>
                <a:cs typeface="Times New Roman" pitchFamily="18" charset="0"/>
              </a:rPr>
              <a:t>epitelnih ćelija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degeneracij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i hiperkeratinizacij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R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it-IT" sz="2600" dirty="0">
                <a:latin typeface="Times New Roman" pitchFamily="18" charset="0"/>
                <a:cs typeface="Times New Roman" pitchFamily="18" charset="0"/>
              </a:rPr>
              <a:t>Fibropapilomi perzistiraju 4 do 6 meseci pre nego što spontano regresiraju. </a:t>
            </a:r>
            <a:endParaRPr lang="sr-Latn-R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572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CS" sz="2400" b="1" i="1" dirty="0">
                <a:latin typeface="Times New Roman" pitchFamily="18" charset="0"/>
                <a:cs typeface="Times New Roman" pitchFamily="18" charset="0"/>
              </a:rPr>
              <a:t>Virus papiloma goveda 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sr-Latn-C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glavnom kod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mladih životinja i nestaju posle nekoliko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nedelja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meseci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Tri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vrste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papilomavirusa: </a:t>
            </a:r>
            <a:r>
              <a:rPr lang="sr-Latn-CS" sz="2400" b="1" dirty="0">
                <a:latin typeface="Times New Roman" pitchFamily="18" charset="0"/>
                <a:cs typeface="Times New Roman" pitchFamily="18" charset="0"/>
              </a:rPr>
              <a:t>goveđi papilomavirus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sr-Latn-C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146" name="Picture 2" descr="What are these ugly growths on my cow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4953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765175"/>
            <a:ext cx="8229600" cy="6357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CS" sz="2400" b="1" i="1" dirty="0">
                <a:latin typeface="Times New Roman" pitchFamily="18" charset="0"/>
                <a:cs typeface="Times New Roman" pitchFamily="18" charset="0"/>
              </a:rPr>
              <a:t>Virus papiloma konja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Dva </a:t>
            </a:r>
            <a:r>
              <a:rPr lang="sr-Latn-CS" sz="2400" b="1" dirty="0">
                <a:latin typeface="Times New Roman" pitchFamily="18" charset="0"/>
                <a:cs typeface="Times New Roman" pitchFamily="18" charset="0"/>
              </a:rPr>
              <a:t>tipa papilomavirusa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konja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Tip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koža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ekstremiteta 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njuške</a:t>
            </a: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Tip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- genitalni sistem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Prenošenje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infekcije sa zdravih na bolesne jedinke putem direktnog i indirektnog kontakta. 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Papilomatozne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promene obično spontano regresiraju posle nekoliko meseci, a prezdravele životinje su otporne na reinfekciju.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7172" name="Picture 4" descr="Papillomavirus infection of equ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322320" cy="23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52805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Virus papiloma pasa </a:t>
            </a:r>
            <a:endParaRPr lang="sr-Latn-C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Virus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papiloma pasa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- promene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predelu orofaringealne regije. </a:t>
            </a:r>
          </a:p>
          <a:p>
            <a:pPr>
              <a:defRPr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Infekcija navedenim virusom se prenosi direktnim i indirektnim kontaktom. </a:t>
            </a:r>
          </a:p>
          <a:p>
            <a:pPr>
              <a:defRPr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Ove promene najčešće spontano prolaze u roku od nekoliko meseci. </a:t>
            </a:r>
          </a:p>
          <a:p>
            <a:pPr>
              <a:defRPr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anine Papilloma Virus: Cause, Treatment &amp; Cost Of Dog Warts | Pawlicy  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5099755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3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609601"/>
            <a:ext cx="8229600" cy="6584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Familija </a:t>
            </a:r>
            <a:r>
              <a:rPr lang="sr-Latn-CS" sz="3200" b="1" i="1" dirty="0" smtClean="0">
                <a:latin typeface="Times New Roman" pitchFamily="18" charset="0"/>
                <a:cs typeface="Times New Roman" pitchFamily="18" charset="0"/>
              </a:rPr>
              <a:t>Polyomaviridae</a:t>
            </a:r>
          </a:p>
          <a:p>
            <a:pPr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Nemaju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spoljašnji omotač, a poseduju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dvolančanu, cikličnu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DNK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ikosaedričnom kapsidu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Oko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60% uzoraka seruma goveda, uključujući fetalni i  neonatalni teleći serum sadrži goveđi poliomavirus. </a:t>
            </a:r>
          </a:p>
          <a:p>
            <a:pPr>
              <a:defRPr/>
            </a:pP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CS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765175"/>
            <a:ext cx="8229600" cy="6480175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3200" i="1" dirty="0" smtClean="0">
                <a:latin typeface="Times New Roman" pitchFamily="18" charset="0"/>
              </a:rPr>
              <a:t>Familija Parvoviridae</a:t>
            </a:r>
            <a:endParaRPr lang="en-US" sz="3200" b="1" i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sr-Latn-CS" u="sng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sr-Latn-CS" sz="2400" dirty="0" smtClean="0">
                <a:latin typeface="Times New Roman" pitchFamily="18" charset="0"/>
              </a:rPr>
              <a:t>Dve </a:t>
            </a:r>
            <a:r>
              <a:rPr lang="sr-Latn-CS" sz="2400" u="sng" dirty="0" smtClean="0">
                <a:latin typeface="Times New Roman" pitchFamily="18" charset="0"/>
              </a:rPr>
              <a:t>podfamilije</a:t>
            </a:r>
            <a:r>
              <a:rPr lang="sr-Latn-CS" sz="2400" dirty="0" smtClean="0">
                <a:latin typeface="Times New Roman" pitchFamily="18" charset="0"/>
              </a:rPr>
              <a:t>: </a:t>
            </a:r>
            <a:r>
              <a:rPr lang="sr-Latn-CS" sz="2400" i="1" u="sng" dirty="0" smtClean="0">
                <a:latin typeface="Times New Roman" pitchFamily="18" charset="0"/>
              </a:rPr>
              <a:t>Parvovirinae </a:t>
            </a:r>
            <a:r>
              <a:rPr lang="sr-Latn-CS" sz="2400" i="1" dirty="0" smtClean="0">
                <a:latin typeface="Times New Roman" pitchFamily="18" charset="0"/>
              </a:rPr>
              <a:t>-</a:t>
            </a:r>
            <a:r>
              <a:rPr lang="sr-Latn-CS" sz="2400" dirty="0" smtClean="0">
                <a:latin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</a:rPr>
              <a:t>obuhvata viruse kičmenjaka i </a:t>
            </a:r>
            <a:r>
              <a:rPr lang="sr-Latn-CS" sz="2400" i="1" u="sng" dirty="0" smtClean="0">
                <a:latin typeface="Times New Roman" pitchFamily="18" charset="0"/>
              </a:rPr>
              <a:t>Densovirinae</a:t>
            </a:r>
            <a:r>
              <a:rPr lang="sr-Latn-CS" sz="2400" u="sng" dirty="0" smtClean="0">
                <a:latin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</a:rPr>
              <a:t>- obuhvata viruse </a:t>
            </a:r>
            <a:r>
              <a:rPr lang="sr-Latn-CS" sz="2400" dirty="0" smtClean="0">
                <a:latin typeface="Times New Roman" pitchFamily="18" charset="0"/>
              </a:rPr>
              <a:t>insekata</a:t>
            </a:r>
            <a:endParaRPr lang="sr-Latn-CS" sz="2400" dirty="0" smtClean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sr-Latn-CS" sz="2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sr-Latn-CS" sz="2400" dirty="0" smtClean="0">
                <a:latin typeface="Times New Roman" pitchFamily="18" charset="0"/>
              </a:rPr>
              <a:t>Parvovirusi su najmanji animalni DNK </a:t>
            </a:r>
            <a:r>
              <a:rPr lang="sr-Latn-CS" sz="2400" dirty="0" smtClean="0">
                <a:latin typeface="Times New Roman" pitchFamily="18" charset="0"/>
              </a:rPr>
              <a:t>virusi</a:t>
            </a:r>
            <a:endParaRPr lang="sr-Latn-CS" sz="2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sr-Latn-CS" sz="2400" u="sng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sr-Latn-CS" sz="2400" dirty="0">
                <a:latin typeface="Times New Roman" pitchFamily="18" charset="0"/>
              </a:rPr>
              <a:t>Jezgro sačinjava jednolančana </a:t>
            </a:r>
            <a:r>
              <a:rPr lang="sr-Latn-CS" sz="2400" dirty="0" smtClean="0">
                <a:latin typeface="Times New Roman" pitchFamily="18" charset="0"/>
              </a:rPr>
              <a:t>DNK i nemaju </a:t>
            </a:r>
            <a:r>
              <a:rPr lang="sr-Latn-CS" sz="2400" dirty="0">
                <a:latin typeface="Times New Roman" pitchFamily="18" charset="0"/>
              </a:rPr>
              <a:t>spoljašnji omotač.</a:t>
            </a:r>
          </a:p>
          <a:p>
            <a:pPr eaLnBrk="1" hangingPunct="1">
              <a:defRPr/>
            </a:pPr>
            <a:endParaRPr lang="sr-Latn-CS" sz="2400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sr-Latn-CS" sz="2400" dirty="0" smtClean="0">
                <a:latin typeface="Times New Roman" pitchFamily="18" charset="0"/>
              </a:rPr>
              <a:t>Veoma o</a:t>
            </a:r>
            <a:r>
              <a:rPr lang="sr-Latn-CS" sz="2400" dirty="0" smtClean="0">
                <a:latin typeface="Times New Roman" pitchFamily="18" charset="0"/>
              </a:rPr>
              <a:t>tporni virusi</a:t>
            </a:r>
            <a:endParaRPr lang="sr-Latn-CS" sz="2400" dirty="0">
              <a:latin typeface="Times New Roman" pitchFamily="18" charset="0"/>
            </a:endParaRPr>
          </a:p>
          <a:p>
            <a:pPr eaLnBrk="1" hangingPunct="1">
              <a:defRPr/>
            </a:pPr>
            <a:endParaRPr lang="sr-Latn-CS" sz="2400" u="sng" dirty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sr-Latn-CS" sz="2400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sr-Latn-CS" sz="2400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0242" name="Picture 2" descr="Parvovirus b19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8" b="20317"/>
          <a:stretch/>
        </p:blipFill>
        <p:spPr bwMode="auto">
          <a:xfrm>
            <a:off x="4597400" y="4876800"/>
            <a:ext cx="2476500" cy="18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5029200" cy="5943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Parvovirusi se replikuju u jedrima ćelija koje se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dele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!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Neophodno je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da inficirana ćelija bude u kasnoj S ili ranoj G2 fazi ćelijske deobe. </a:t>
            </a:r>
          </a:p>
          <a:p>
            <a:pPr>
              <a:defRPr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Patogeneza - fetusi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ili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novorođene životinje - virus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raširen po celom organizmu (mlade ćelije u intenzivnoj deobi).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Kod životinja svih starosnih kategorija intenzivna je deoba limfatičnog tkiva i epitela creva – enteritis i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leukopenija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/>
          </a:p>
        </p:txBody>
      </p:sp>
      <p:sp>
        <p:nvSpPr>
          <p:cNvPr id="2" name="AutoShape 2" descr="Canine Parvovirus Infections and Other Viral Enteritides | Veterian 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5623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Feline panleukopenia |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Feline panleukopenia |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91467"/>
            <a:ext cx="289747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2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6437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RS" sz="2400" b="1" i="1" u="sng" dirty="0" smtClean="0">
                <a:latin typeface="Times New Roman" pitchFamily="18" charset="0"/>
                <a:cs typeface="Times New Roman" pitchFamily="18" charset="0"/>
              </a:rPr>
              <a:t>Virus panleukopenije mačaka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Virus panleukopenije mačaka - </a:t>
            </a: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infektivni enteritis mačaka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ili </a:t>
            </a: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mačija </a:t>
            </a: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kuga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Kod mladih mačaka teški klinički simptomi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bolesti.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Uginuće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posle 3 do 5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dana. </a:t>
            </a:r>
          </a:p>
          <a:p>
            <a:pPr>
              <a:defRPr/>
            </a:pP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Subakutne infekcije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depresij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 povišen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temperatur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 dijarej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koja traje 1 do 3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dana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oporavak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Mačići koji se inficiraju dve nedelje pre i dve nedelje posle rođenja mogu imati moždanu hipoplaziju. Kod njih dolazi do pojave ataksije, nekordinisanih pokreta i tremora.</a:t>
            </a:r>
          </a:p>
          <a:p>
            <a:pPr>
              <a:defRPr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sr-Latn-R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316</TotalTime>
  <Words>864</Words>
  <Application>Microsoft Office PowerPoint</Application>
  <PresentationFormat>On-screen Show (4:3)</PresentationFormat>
  <Paragraphs>145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39</cp:revision>
  <dcterms:created xsi:type="dcterms:W3CDTF">2020-02-27T07:38:17Z</dcterms:created>
  <dcterms:modified xsi:type="dcterms:W3CDTF">2022-05-17T10:00:51Z</dcterms:modified>
</cp:coreProperties>
</file>