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852" r:id="rId1"/>
  </p:sldMasterIdLst>
  <p:notesMasterIdLst>
    <p:notesMasterId r:id="rId41"/>
  </p:notesMasterIdLst>
  <p:handoutMasterIdLst>
    <p:handoutMasterId r:id="rId42"/>
  </p:handoutMasterIdLst>
  <p:sldIdLst>
    <p:sldId id="790" r:id="rId2"/>
    <p:sldId id="791" r:id="rId3"/>
    <p:sldId id="793" r:id="rId4"/>
    <p:sldId id="794" r:id="rId5"/>
    <p:sldId id="795" r:id="rId6"/>
    <p:sldId id="796" r:id="rId7"/>
    <p:sldId id="797" r:id="rId8"/>
    <p:sldId id="798" r:id="rId9"/>
    <p:sldId id="799" r:id="rId10"/>
    <p:sldId id="800" r:id="rId11"/>
    <p:sldId id="801" r:id="rId12"/>
    <p:sldId id="802" r:id="rId13"/>
    <p:sldId id="803" r:id="rId14"/>
    <p:sldId id="804" r:id="rId15"/>
    <p:sldId id="805" r:id="rId16"/>
    <p:sldId id="829" r:id="rId17"/>
    <p:sldId id="806" r:id="rId18"/>
    <p:sldId id="807" r:id="rId19"/>
    <p:sldId id="808" r:id="rId20"/>
    <p:sldId id="809" r:id="rId21"/>
    <p:sldId id="810" r:id="rId22"/>
    <p:sldId id="811" r:id="rId23"/>
    <p:sldId id="812" r:id="rId24"/>
    <p:sldId id="813" r:id="rId25"/>
    <p:sldId id="814" r:id="rId26"/>
    <p:sldId id="815" r:id="rId27"/>
    <p:sldId id="830" r:id="rId28"/>
    <p:sldId id="816" r:id="rId29"/>
    <p:sldId id="817" r:id="rId30"/>
    <p:sldId id="818" r:id="rId31"/>
    <p:sldId id="819" r:id="rId32"/>
    <p:sldId id="820" r:id="rId33"/>
    <p:sldId id="821" r:id="rId34"/>
    <p:sldId id="822" r:id="rId35"/>
    <p:sldId id="823" r:id="rId36"/>
    <p:sldId id="824" r:id="rId37"/>
    <p:sldId id="825" r:id="rId38"/>
    <p:sldId id="826" r:id="rId39"/>
    <p:sldId id="827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5050"/>
    <a:srgbClr val="FF7C80"/>
    <a:srgbClr val="F7C9AF"/>
    <a:srgbClr val="FFFF99"/>
    <a:srgbClr val="FFFFCC"/>
    <a:srgbClr val="FF9999"/>
    <a:srgbClr val="00FFCC"/>
    <a:srgbClr val="FFCDDE"/>
    <a:srgbClr val="FF9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74" autoAdjust="0"/>
    <p:restoredTop sz="86445" autoAdjust="0"/>
  </p:normalViewPr>
  <p:slideViewPr>
    <p:cSldViewPr>
      <p:cViewPr varScale="1">
        <p:scale>
          <a:sx n="64" d="100"/>
          <a:sy n="64" d="100"/>
        </p:scale>
        <p:origin x="9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47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869D44-2A77-40A8-B5C0-32B5D730319D}" type="doc">
      <dgm:prSet loTypeId="urn:microsoft.com/office/officeart/2005/8/layout/hierarchy1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4E7390-27D2-481B-B962-16CFAF0B3072}">
      <dgm:prSet phldrT="[Text]" custT="1"/>
      <dgm:spPr/>
      <dgm:t>
        <a:bodyPr/>
        <a:lstStyle/>
        <a:p>
          <a:r>
            <a:rPr lang="sr-Latn-CS" sz="2400" b="1" dirty="0" smtClean="0">
              <a:latin typeface="Times New Roman" pitchFamily="18" charset="0"/>
              <a:cs typeface="Times New Roman" pitchFamily="18" charset="0"/>
            </a:rPr>
            <a:t>Gram pozitivne bakterije </a:t>
          </a:r>
        </a:p>
        <a:p>
          <a:r>
            <a:rPr lang="sr-Latn-CS" sz="2400" b="1" dirty="0" smtClean="0">
              <a:latin typeface="Times New Roman" pitchFamily="18" charset="0"/>
              <a:cs typeface="Times New Roman" pitchFamily="18" charset="0"/>
            </a:rPr>
            <a:t>sa visokim G+C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E96353FC-857A-46EE-AF25-036E2B41A411}" type="parTrans" cxnId="{34FD14B9-7C9B-4915-B888-944195AB2A53}">
      <dgm:prSet/>
      <dgm:spPr/>
      <dgm:t>
        <a:bodyPr/>
        <a:lstStyle/>
        <a:p>
          <a:endParaRPr lang="en-US"/>
        </a:p>
      </dgm:t>
    </dgm:pt>
    <dgm:pt modelId="{2B456BB3-18AF-4DEB-988A-524FB5321755}" type="sibTrans" cxnId="{34FD14B9-7C9B-4915-B888-944195AB2A53}">
      <dgm:prSet/>
      <dgm:spPr/>
      <dgm:t>
        <a:bodyPr/>
        <a:lstStyle/>
        <a:p>
          <a:endParaRPr lang="en-US"/>
        </a:p>
      </dgm:t>
    </dgm:pt>
    <dgm:pt modelId="{5C58025B-510F-43FF-B636-B98D330D9052}">
      <dgm:prSet phldrT="[Text]" custT="1"/>
      <dgm:spPr/>
      <dgm:t>
        <a:bodyPr/>
        <a:lstStyle/>
        <a:p>
          <a:r>
            <a:rPr lang="sr-Latn-CS" sz="2000" b="1" dirty="0" smtClean="0">
              <a:latin typeface="Times New Roman" pitchFamily="18" charset="0"/>
              <a:cs typeface="Times New Roman" pitchFamily="18" charset="0"/>
            </a:rPr>
            <a:t>Stvaraju filamente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34771221-86AD-4AC4-A964-6F7A9EBC1EA6}" type="parTrans" cxnId="{66E2ECAE-ABD8-4EF5-B81A-F0DFF2FA400E}">
      <dgm:prSet/>
      <dgm:spPr/>
      <dgm:t>
        <a:bodyPr/>
        <a:lstStyle/>
        <a:p>
          <a:endParaRPr lang="en-US"/>
        </a:p>
      </dgm:t>
    </dgm:pt>
    <dgm:pt modelId="{915611DB-3BD5-4F7F-9338-0F14C1D31390}" type="sibTrans" cxnId="{66E2ECAE-ABD8-4EF5-B81A-F0DFF2FA400E}">
      <dgm:prSet/>
      <dgm:spPr/>
      <dgm:t>
        <a:bodyPr/>
        <a:lstStyle/>
        <a:p>
          <a:endParaRPr lang="en-US"/>
        </a:p>
      </dgm:t>
    </dgm:pt>
    <dgm:pt modelId="{59548E6C-6C0B-4EC6-B727-31862D89E481}">
      <dgm:prSet phldrT="[Text]" custT="1"/>
      <dgm:spPr/>
      <dgm:t>
        <a:bodyPr/>
        <a:lstStyle/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Bez</a:t>
          </a:r>
        </a:p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konidiospora</a:t>
          </a:r>
          <a:endParaRPr lang="en-US" sz="1600" b="1" dirty="0">
            <a:latin typeface="Times New Roman" pitchFamily="18" charset="0"/>
            <a:cs typeface="Times New Roman" pitchFamily="18" charset="0"/>
          </a:endParaRPr>
        </a:p>
      </dgm:t>
    </dgm:pt>
    <dgm:pt modelId="{41B34DF2-FD9B-4A45-AA45-E154EFAC18DA}" type="parTrans" cxnId="{E5D889A6-0952-4752-A805-5DE43C096925}">
      <dgm:prSet/>
      <dgm:spPr/>
      <dgm:t>
        <a:bodyPr/>
        <a:lstStyle/>
        <a:p>
          <a:endParaRPr lang="en-US"/>
        </a:p>
      </dgm:t>
    </dgm:pt>
    <dgm:pt modelId="{EFFC238D-9721-4C8B-8FD8-9586062DFE8A}" type="sibTrans" cxnId="{E5D889A6-0952-4752-A805-5DE43C096925}">
      <dgm:prSet/>
      <dgm:spPr/>
      <dgm:t>
        <a:bodyPr/>
        <a:lstStyle/>
        <a:p>
          <a:endParaRPr lang="en-US"/>
        </a:p>
      </dgm:t>
    </dgm:pt>
    <dgm:pt modelId="{D72C7320-4E36-493E-AA8D-986093B301E0}">
      <dgm:prSet phldrT="[Text]" custT="1"/>
      <dgm:spPr/>
      <dgm:t>
        <a:bodyPr/>
        <a:lstStyle/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Stvaraju</a:t>
          </a:r>
        </a:p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konidiospore</a:t>
          </a:r>
          <a:endParaRPr lang="en-US" sz="1600" b="1" dirty="0">
            <a:latin typeface="Times New Roman" pitchFamily="18" charset="0"/>
            <a:cs typeface="Times New Roman" pitchFamily="18" charset="0"/>
          </a:endParaRPr>
        </a:p>
      </dgm:t>
    </dgm:pt>
    <dgm:pt modelId="{14AD079A-550A-47DE-A1D1-A802EF363103}" type="parTrans" cxnId="{15370891-DE31-4E2E-95C9-2EE392A9134D}">
      <dgm:prSet/>
      <dgm:spPr/>
      <dgm:t>
        <a:bodyPr/>
        <a:lstStyle/>
        <a:p>
          <a:endParaRPr lang="en-US"/>
        </a:p>
      </dgm:t>
    </dgm:pt>
    <dgm:pt modelId="{A3790C4F-5D15-4847-8FE8-C45AFC5527F0}" type="sibTrans" cxnId="{15370891-DE31-4E2E-95C9-2EE392A9134D}">
      <dgm:prSet/>
      <dgm:spPr/>
      <dgm:t>
        <a:bodyPr/>
        <a:lstStyle/>
        <a:p>
          <a:endParaRPr lang="en-US"/>
        </a:p>
      </dgm:t>
    </dgm:pt>
    <dgm:pt modelId="{D1E00E0E-68B9-4C5D-9BDB-634969E36633}">
      <dgm:prSet phldrT="[Text]" custT="1"/>
      <dgm:spPr/>
      <dgm:t>
        <a:bodyPr/>
        <a:lstStyle/>
        <a:p>
          <a:r>
            <a:rPr lang="sr-Latn-CS" sz="2000" b="1" smtClean="0">
              <a:latin typeface="Times New Roman" pitchFamily="18" charset="0"/>
              <a:cs typeface="Times New Roman" pitchFamily="18" charset="0"/>
            </a:rPr>
            <a:t>Bez micelijuma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0AD0BD9C-2089-4E5C-A7D5-8064E4CCB132}" type="parTrans" cxnId="{6A19DF18-C50C-41F2-96E8-1A37C7DF59EB}">
      <dgm:prSet/>
      <dgm:spPr/>
      <dgm:t>
        <a:bodyPr/>
        <a:lstStyle/>
        <a:p>
          <a:endParaRPr lang="en-US"/>
        </a:p>
      </dgm:t>
    </dgm:pt>
    <dgm:pt modelId="{5DCF4D9B-8FC3-4775-8337-B1328CB45A55}" type="sibTrans" cxnId="{6A19DF18-C50C-41F2-96E8-1A37C7DF59EB}">
      <dgm:prSet/>
      <dgm:spPr/>
      <dgm:t>
        <a:bodyPr/>
        <a:lstStyle/>
        <a:p>
          <a:endParaRPr lang="en-US"/>
        </a:p>
      </dgm:t>
    </dgm:pt>
    <dgm:pt modelId="{F4754DCA-1940-494A-9C4E-722B8557DA2C}">
      <dgm:prSet phldrT="[Text]" custT="1"/>
      <dgm:spPr/>
      <dgm:t>
        <a:bodyPr/>
        <a:lstStyle/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Nisu</a:t>
          </a:r>
        </a:p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acidorezistentne</a:t>
          </a:r>
          <a:endParaRPr lang="en-US" sz="1600" b="1" dirty="0">
            <a:latin typeface="Times New Roman" pitchFamily="18" charset="0"/>
            <a:cs typeface="Times New Roman" pitchFamily="18" charset="0"/>
          </a:endParaRPr>
        </a:p>
      </dgm:t>
    </dgm:pt>
    <dgm:pt modelId="{160D32B8-6338-4446-9DA9-F9CB3E019FE2}" type="parTrans" cxnId="{C7C90A81-FF7F-45D6-A699-5466EDE78626}">
      <dgm:prSet/>
      <dgm:spPr/>
      <dgm:t>
        <a:bodyPr/>
        <a:lstStyle/>
        <a:p>
          <a:endParaRPr lang="en-US"/>
        </a:p>
      </dgm:t>
    </dgm:pt>
    <dgm:pt modelId="{5F591FB0-DD15-4876-A791-02E1D1DFD5D7}" type="sibTrans" cxnId="{C7C90A81-FF7F-45D6-A699-5466EDE78626}">
      <dgm:prSet/>
      <dgm:spPr/>
      <dgm:t>
        <a:bodyPr/>
        <a:lstStyle/>
        <a:p>
          <a:endParaRPr lang="en-US"/>
        </a:p>
      </dgm:t>
    </dgm:pt>
    <dgm:pt modelId="{0597D4E9-9BFF-4DE5-AC41-5CDD2C3E3A1D}">
      <dgm:prSet custT="1"/>
      <dgm:spPr/>
      <dgm:t>
        <a:bodyPr/>
        <a:lstStyle/>
        <a:p>
          <a:r>
            <a:rPr lang="sr-Latn-CS" sz="1200" b="1" dirty="0" smtClean="0">
              <a:latin typeface="Times New Roman" pitchFamily="18" charset="0"/>
              <a:cs typeface="Times New Roman" pitchFamily="18" charset="0"/>
            </a:rPr>
            <a:t>Acido rezistentne</a:t>
          </a:r>
        </a:p>
        <a:p>
          <a:r>
            <a:rPr lang="sr-Latn-CS" sz="1400" b="1" i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rPr>
            <a:t>Nocardia</a:t>
          </a:r>
          <a:endParaRPr lang="en-US" sz="1400" b="1" i="1" dirty="0">
            <a:solidFill>
              <a:srgbClr val="FF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84D744-7FF6-430D-B66C-F0ABBBEBD6E9}" type="parTrans" cxnId="{728BD9E2-C66B-47BC-A96A-1EC59DCE4347}">
      <dgm:prSet/>
      <dgm:spPr/>
      <dgm:t>
        <a:bodyPr/>
        <a:lstStyle/>
        <a:p>
          <a:endParaRPr lang="en-US"/>
        </a:p>
      </dgm:t>
    </dgm:pt>
    <dgm:pt modelId="{42652FAC-7EC3-49D4-AD60-8BC451E9D89C}" type="sibTrans" cxnId="{728BD9E2-C66B-47BC-A96A-1EC59DCE4347}">
      <dgm:prSet/>
      <dgm:spPr/>
      <dgm:t>
        <a:bodyPr/>
        <a:lstStyle/>
        <a:p>
          <a:endParaRPr lang="en-US"/>
        </a:p>
      </dgm:t>
    </dgm:pt>
    <dgm:pt modelId="{08AB479B-2549-4437-A387-861A4DBD5638}">
      <dgm:prSet custT="1"/>
      <dgm:spPr/>
      <dgm:t>
        <a:bodyPr/>
        <a:lstStyle/>
        <a:p>
          <a:r>
            <a:rPr lang="sr-Latn-CS" sz="1200" b="1" dirty="0" smtClean="0">
              <a:latin typeface="Times New Roman" pitchFamily="18" charset="0"/>
              <a:cs typeface="Times New Roman" pitchFamily="18" charset="0"/>
            </a:rPr>
            <a:t>Fiksiraju N2</a:t>
          </a:r>
        </a:p>
        <a:p>
          <a:r>
            <a:rPr lang="sr-Latn-CS" sz="1200" b="1" i="1" dirty="0" smtClean="0">
              <a:latin typeface="Times New Roman" pitchFamily="18" charset="0"/>
              <a:cs typeface="Times New Roman" pitchFamily="18" charset="0"/>
            </a:rPr>
            <a:t>Frankia</a:t>
          </a:r>
          <a:endParaRPr lang="en-US" sz="1200" b="1" i="1" dirty="0">
            <a:latin typeface="Times New Roman" pitchFamily="18" charset="0"/>
            <a:cs typeface="Times New Roman" pitchFamily="18" charset="0"/>
          </a:endParaRPr>
        </a:p>
      </dgm:t>
    </dgm:pt>
    <dgm:pt modelId="{CC970D12-CD39-4046-8851-8DED9164D4DF}" type="parTrans" cxnId="{F3E7AB50-3B85-42D9-B960-5CFC8B263840}">
      <dgm:prSet/>
      <dgm:spPr/>
      <dgm:t>
        <a:bodyPr/>
        <a:lstStyle/>
        <a:p>
          <a:endParaRPr lang="en-US"/>
        </a:p>
      </dgm:t>
    </dgm:pt>
    <dgm:pt modelId="{EF5EC884-D0A1-4FF3-89E3-A544750C18E7}" type="sibTrans" cxnId="{F3E7AB50-3B85-42D9-B960-5CFC8B263840}">
      <dgm:prSet/>
      <dgm:spPr/>
      <dgm:t>
        <a:bodyPr/>
        <a:lstStyle/>
        <a:p>
          <a:endParaRPr lang="en-US"/>
        </a:p>
      </dgm:t>
    </dgm:pt>
    <dgm:pt modelId="{62A5FA6A-3492-403A-AE63-E4D678394731}">
      <dgm:prSet custT="1"/>
      <dgm:spPr/>
      <dgm:t>
        <a:bodyPr/>
        <a:lstStyle/>
        <a:p>
          <a:r>
            <a:rPr lang="sr-Latn-CS" sz="1200" b="1" dirty="0" smtClean="0">
              <a:latin typeface="Times New Roman" pitchFamily="18" charset="0"/>
              <a:cs typeface="Times New Roman" pitchFamily="18" charset="0"/>
            </a:rPr>
            <a:t>Aerobne</a:t>
          </a:r>
        </a:p>
        <a:p>
          <a:r>
            <a:rPr lang="sr-Latn-CS" sz="1200" b="1" i="1" dirty="0" smtClean="0">
              <a:latin typeface="Times New Roman" pitchFamily="18" charset="0"/>
              <a:cs typeface="Times New Roman" pitchFamily="18" charset="0"/>
            </a:rPr>
            <a:t>Streptomyces</a:t>
          </a:r>
          <a:endParaRPr lang="en-US" sz="1200" b="1" i="1" dirty="0">
            <a:latin typeface="Times New Roman" pitchFamily="18" charset="0"/>
            <a:cs typeface="Times New Roman" pitchFamily="18" charset="0"/>
          </a:endParaRPr>
        </a:p>
      </dgm:t>
    </dgm:pt>
    <dgm:pt modelId="{AEB319A3-B4CE-4F68-9B60-A2B75041116E}" type="parTrans" cxnId="{E6A888E9-BA9B-4E82-BB53-C4494B06D9AB}">
      <dgm:prSet/>
      <dgm:spPr/>
      <dgm:t>
        <a:bodyPr/>
        <a:lstStyle/>
        <a:p>
          <a:endParaRPr lang="en-US"/>
        </a:p>
      </dgm:t>
    </dgm:pt>
    <dgm:pt modelId="{E67A45BB-2143-4D8E-9D8F-48DFC648DD3E}" type="sibTrans" cxnId="{E6A888E9-BA9B-4E82-BB53-C4494B06D9AB}">
      <dgm:prSet/>
      <dgm:spPr/>
      <dgm:t>
        <a:bodyPr/>
        <a:lstStyle/>
        <a:p>
          <a:endParaRPr lang="en-US"/>
        </a:p>
      </dgm:t>
    </dgm:pt>
    <dgm:pt modelId="{9A96E6E0-D73F-4AEB-9BFA-F510E6939A04}">
      <dgm:prSet custT="1"/>
      <dgm:spPr/>
      <dgm:t>
        <a:bodyPr/>
        <a:lstStyle/>
        <a:p>
          <a:r>
            <a:rPr lang="sr-Latn-CS" sz="1200" b="1" dirty="0" smtClean="0">
              <a:latin typeface="Times New Roman" pitchFamily="18" charset="0"/>
              <a:cs typeface="Times New Roman" pitchFamily="18" charset="0"/>
            </a:rPr>
            <a:t>Anaerobne</a:t>
          </a:r>
        </a:p>
        <a:p>
          <a:r>
            <a:rPr lang="sr-Latn-CS" sz="1400" b="1" i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rPr>
            <a:t>Actinomyces</a:t>
          </a:r>
          <a:endParaRPr lang="en-US" sz="1400" b="1" i="1" dirty="0">
            <a:solidFill>
              <a:srgbClr val="FF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5CB9483-2039-4EE6-B3D5-F31BBF4AA429}" type="parTrans" cxnId="{DA1514B5-12C3-40F5-B1C2-CE2781225C17}">
      <dgm:prSet/>
      <dgm:spPr/>
      <dgm:t>
        <a:bodyPr/>
        <a:lstStyle/>
        <a:p>
          <a:endParaRPr lang="en-US"/>
        </a:p>
      </dgm:t>
    </dgm:pt>
    <dgm:pt modelId="{D685ED0F-DA86-47B7-AAD7-FC5D2B7AC4DD}" type="sibTrans" cxnId="{DA1514B5-12C3-40F5-B1C2-CE2781225C17}">
      <dgm:prSet/>
      <dgm:spPr/>
      <dgm:t>
        <a:bodyPr/>
        <a:lstStyle/>
        <a:p>
          <a:endParaRPr lang="en-US"/>
        </a:p>
      </dgm:t>
    </dgm:pt>
    <dgm:pt modelId="{BB2259C2-FE6B-43F9-A5C5-4071E77AEF65}">
      <dgm:prSet custT="1"/>
      <dgm:spPr/>
      <dgm:t>
        <a:bodyPr/>
        <a:lstStyle/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Acidorezistentne</a:t>
          </a:r>
        </a:p>
        <a:p>
          <a:r>
            <a:rPr lang="sr-Latn-CS" sz="1600" b="1" i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rPr>
            <a:t>Mycobacterium</a:t>
          </a:r>
          <a:endParaRPr lang="en-US" sz="1600" b="1" i="1" dirty="0">
            <a:solidFill>
              <a:srgbClr val="FF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D93F7F-FC04-4507-9A81-BEA8F7611105}" type="parTrans" cxnId="{27DFB46B-3AB0-4020-9F91-CD120A046EE4}">
      <dgm:prSet/>
      <dgm:spPr/>
      <dgm:t>
        <a:bodyPr/>
        <a:lstStyle/>
        <a:p>
          <a:endParaRPr lang="en-US"/>
        </a:p>
      </dgm:t>
    </dgm:pt>
    <dgm:pt modelId="{A6F1231B-B9C0-4288-B0AB-696996592B58}" type="sibTrans" cxnId="{27DFB46B-3AB0-4020-9F91-CD120A046EE4}">
      <dgm:prSet/>
      <dgm:spPr/>
      <dgm:t>
        <a:bodyPr/>
        <a:lstStyle/>
        <a:p>
          <a:endParaRPr lang="en-US"/>
        </a:p>
      </dgm:t>
    </dgm:pt>
    <dgm:pt modelId="{A66977E8-E28D-4191-B298-E3B38ACC5481}">
      <dgm:prSet custT="1"/>
      <dgm:spPr/>
      <dgm:t>
        <a:bodyPr/>
        <a:lstStyle/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Gram pozitivne</a:t>
          </a:r>
          <a:endParaRPr lang="en-US" sz="1600" b="1" dirty="0">
            <a:latin typeface="Times New Roman" pitchFamily="18" charset="0"/>
            <a:cs typeface="Times New Roman" pitchFamily="18" charset="0"/>
          </a:endParaRPr>
        </a:p>
      </dgm:t>
    </dgm:pt>
    <dgm:pt modelId="{F985C2B6-AF05-4C48-9FDC-E1EA9EE6094A}" type="parTrans" cxnId="{B4BE113D-F212-44BA-880A-284B792A04F2}">
      <dgm:prSet/>
      <dgm:spPr/>
      <dgm:t>
        <a:bodyPr/>
        <a:lstStyle/>
        <a:p>
          <a:endParaRPr lang="en-US"/>
        </a:p>
      </dgm:t>
    </dgm:pt>
    <dgm:pt modelId="{3F9299C5-4403-40DF-B88A-2806C57D20B1}" type="sibTrans" cxnId="{B4BE113D-F212-44BA-880A-284B792A04F2}">
      <dgm:prSet/>
      <dgm:spPr/>
      <dgm:t>
        <a:bodyPr/>
        <a:lstStyle/>
        <a:p>
          <a:endParaRPr lang="en-US"/>
        </a:p>
      </dgm:t>
    </dgm:pt>
    <dgm:pt modelId="{ED2C1C73-66DC-4E79-AB62-0065E50E3578}">
      <dgm:prSet custT="1"/>
      <dgm:spPr/>
      <dgm:t>
        <a:bodyPr/>
        <a:lstStyle/>
        <a:p>
          <a:r>
            <a:rPr lang="sr-Latn-CS" sz="1600" b="1" dirty="0" smtClean="0">
              <a:latin typeface="Times New Roman" pitchFamily="18" charset="0"/>
              <a:cs typeface="Times New Roman" pitchFamily="18" charset="0"/>
            </a:rPr>
            <a:t>Gram varijabilne</a:t>
          </a:r>
        </a:p>
        <a:p>
          <a:r>
            <a:rPr lang="sr-Latn-CS" sz="1600" b="1" i="1" dirty="0" smtClean="0">
              <a:latin typeface="Times New Roman" pitchFamily="18" charset="0"/>
              <a:cs typeface="Times New Roman" pitchFamily="18" charset="0"/>
            </a:rPr>
            <a:t>Garderella</a:t>
          </a:r>
          <a:endParaRPr lang="en-US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DDD9F89F-BB7E-4CE5-A977-9DC167FDD60E}" type="parTrans" cxnId="{1F6C7E7E-E2E1-47D8-8956-A4A5A16D8018}">
      <dgm:prSet/>
      <dgm:spPr/>
      <dgm:t>
        <a:bodyPr/>
        <a:lstStyle/>
        <a:p>
          <a:endParaRPr lang="en-US"/>
        </a:p>
      </dgm:t>
    </dgm:pt>
    <dgm:pt modelId="{BB06113E-7229-49F6-9517-1928DF21D667}" type="sibTrans" cxnId="{1F6C7E7E-E2E1-47D8-8956-A4A5A16D8018}">
      <dgm:prSet/>
      <dgm:spPr/>
      <dgm:t>
        <a:bodyPr/>
        <a:lstStyle/>
        <a:p>
          <a:endParaRPr lang="en-US"/>
        </a:p>
      </dgm:t>
    </dgm:pt>
    <dgm:pt modelId="{B818AA7D-F622-4776-A81A-E70E53EB9845}">
      <dgm:prSet custT="1"/>
      <dgm:spPr/>
      <dgm:t>
        <a:bodyPr/>
        <a:lstStyle/>
        <a:p>
          <a:r>
            <a:rPr lang="sr-Latn-CS" sz="1600" b="1" i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rPr>
            <a:t>Corynebacterium</a:t>
          </a:r>
          <a:endParaRPr lang="en-US" sz="1600" b="1" i="1" dirty="0">
            <a:solidFill>
              <a:srgbClr val="FF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B02E41-E15E-43C1-A8C3-DFFFF44FFA16}" type="parTrans" cxnId="{3BCA2FBF-A5AC-4478-897C-A650E769D5A0}">
      <dgm:prSet/>
      <dgm:spPr/>
      <dgm:t>
        <a:bodyPr/>
        <a:lstStyle/>
        <a:p>
          <a:endParaRPr lang="en-US"/>
        </a:p>
      </dgm:t>
    </dgm:pt>
    <dgm:pt modelId="{681C9826-6DE3-4574-9916-11062C7E36E4}" type="sibTrans" cxnId="{3BCA2FBF-A5AC-4478-897C-A650E769D5A0}">
      <dgm:prSet/>
      <dgm:spPr/>
      <dgm:t>
        <a:bodyPr/>
        <a:lstStyle/>
        <a:p>
          <a:endParaRPr lang="en-US"/>
        </a:p>
      </dgm:t>
    </dgm:pt>
    <dgm:pt modelId="{133E1351-8541-40D0-9F76-EA113E705A61}">
      <dgm:prSet custT="1"/>
      <dgm:spPr/>
      <dgm:t>
        <a:bodyPr/>
        <a:lstStyle/>
        <a:p>
          <a:r>
            <a:rPr lang="sr-Latn-CS" sz="1400" b="1" i="1" dirty="0" smtClean="0">
              <a:latin typeface="Times New Roman" pitchFamily="18" charset="0"/>
              <a:cs typeface="Times New Roman" pitchFamily="18" charset="0"/>
            </a:rPr>
            <a:t>Propionibacterium</a:t>
          </a:r>
          <a:endParaRPr lang="en-US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F3771617-AE7D-468F-A377-44A5CD21DEC3}" type="parTrans" cxnId="{BB8015DC-D1C8-48F3-A606-571798E4DECC}">
      <dgm:prSet/>
      <dgm:spPr/>
      <dgm:t>
        <a:bodyPr/>
        <a:lstStyle/>
        <a:p>
          <a:endParaRPr lang="en-US"/>
        </a:p>
      </dgm:t>
    </dgm:pt>
    <dgm:pt modelId="{0EDEC7D7-A0AA-4268-B801-7B7B0413B38F}" type="sibTrans" cxnId="{BB8015DC-D1C8-48F3-A606-571798E4DECC}">
      <dgm:prSet/>
      <dgm:spPr/>
      <dgm:t>
        <a:bodyPr/>
        <a:lstStyle/>
        <a:p>
          <a:endParaRPr lang="en-US"/>
        </a:p>
      </dgm:t>
    </dgm:pt>
    <dgm:pt modelId="{4D7152DA-66CD-435C-9C7F-22CE18C4AE43}" type="pres">
      <dgm:prSet presAssocID="{BC869D44-2A77-40A8-B5C0-32B5D730319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6B7E433-86F0-467D-AE8A-EB10C0D6DC89}" type="pres">
      <dgm:prSet presAssocID="{2F4E7390-27D2-481B-B962-16CFAF0B3072}" presName="hierRoot1" presStyleCnt="0"/>
      <dgm:spPr/>
    </dgm:pt>
    <dgm:pt modelId="{BD5934E6-99E6-4F72-9E9C-771D1BECA106}" type="pres">
      <dgm:prSet presAssocID="{2F4E7390-27D2-481B-B962-16CFAF0B3072}" presName="composite" presStyleCnt="0"/>
      <dgm:spPr/>
    </dgm:pt>
    <dgm:pt modelId="{7D39F4C1-AA31-41B1-80C0-93B9107CDC5B}" type="pres">
      <dgm:prSet presAssocID="{2F4E7390-27D2-481B-B962-16CFAF0B3072}" presName="background" presStyleLbl="node0" presStyleIdx="0" presStyleCnt="1"/>
      <dgm:spPr/>
    </dgm:pt>
    <dgm:pt modelId="{4D0544C7-2DB2-4878-AD17-AF980B53353D}" type="pres">
      <dgm:prSet presAssocID="{2F4E7390-27D2-481B-B962-16CFAF0B3072}" presName="text" presStyleLbl="fgAcc0" presStyleIdx="0" presStyleCnt="1" custScaleX="536114" custScaleY="1319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CBF3F3-4834-4448-BF7E-A577CB715166}" type="pres">
      <dgm:prSet presAssocID="{2F4E7390-27D2-481B-B962-16CFAF0B3072}" presName="hierChild2" presStyleCnt="0"/>
      <dgm:spPr/>
    </dgm:pt>
    <dgm:pt modelId="{DDA59736-F4B2-4BDD-95D3-0816358FE850}" type="pres">
      <dgm:prSet presAssocID="{34771221-86AD-4AC4-A964-6F7A9EBC1EA6}" presName="Name10" presStyleLbl="parChTrans1D2" presStyleIdx="0" presStyleCnt="2"/>
      <dgm:spPr/>
      <dgm:t>
        <a:bodyPr/>
        <a:lstStyle/>
        <a:p>
          <a:endParaRPr lang="en-US"/>
        </a:p>
      </dgm:t>
    </dgm:pt>
    <dgm:pt modelId="{CE3919FE-D68D-4B98-8061-94FEF2D3906A}" type="pres">
      <dgm:prSet presAssocID="{5C58025B-510F-43FF-B636-B98D330D9052}" presName="hierRoot2" presStyleCnt="0"/>
      <dgm:spPr/>
    </dgm:pt>
    <dgm:pt modelId="{4BD671D2-0E12-421A-9557-565F1F0CDC09}" type="pres">
      <dgm:prSet presAssocID="{5C58025B-510F-43FF-B636-B98D330D9052}" presName="composite2" presStyleCnt="0"/>
      <dgm:spPr/>
    </dgm:pt>
    <dgm:pt modelId="{EE209627-4021-4862-A797-F6C11E89EDF4}" type="pres">
      <dgm:prSet presAssocID="{5C58025B-510F-43FF-B636-B98D330D9052}" presName="background2" presStyleLbl="node2" presStyleIdx="0" presStyleCnt="2"/>
      <dgm:spPr/>
    </dgm:pt>
    <dgm:pt modelId="{CC71C77A-94C8-4CED-B48F-97E5B4994FBE}" type="pres">
      <dgm:prSet presAssocID="{5C58025B-510F-43FF-B636-B98D330D9052}" presName="text2" presStyleLbl="fgAcc2" presStyleIdx="0" presStyleCnt="2" custScaleX="2079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95D29B-C4BB-4AD2-AE3F-F3C863A33E4E}" type="pres">
      <dgm:prSet presAssocID="{5C58025B-510F-43FF-B636-B98D330D9052}" presName="hierChild3" presStyleCnt="0"/>
      <dgm:spPr/>
    </dgm:pt>
    <dgm:pt modelId="{592BB3EC-0AB2-4BF6-81C8-B291279774D0}" type="pres">
      <dgm:prSet presAssocID="{41B34DF2-FD9B-4A45-AA45-E154EFAC18DA}" presName="Name17" presStyleLbl="parChTrans1D3" presStyleIdx="0" presStyleCnt="4"/>
      <dgm:spPr/>
      <dgm:t>
        <a:bodyPr/>
        <a:lstStyle/>
        <a:p>
          <a:endParaRPr lang="en-US"/>
        </a:p>
      </dgm:t>
    </dgm:pt>
    <dgm:pt modelId="{DD49299D-5698-497D-8170-C2EA423815FC}" type="pres">
      <dgm:prSet presAssocID="{59548E6C-6C0B-4EC6-B727-31862D89E481}" presName="hierRoot3" presStyleCnt="0"/>
      <dgm:spPr/>
    </dgm:pt>
    <dgm:pt modelId="{2C563554-5ECD-4EDD-8229-32CFE952DCB5}" type="pres">
      <dgm:prSet presAssocID="{59548E6C-6C0B-4EC6-B727-31862D89E481}" presName="composite3" presStyleCnt="0"/>
      <dgm:spPr/>
    </dgm:pt>
    <dgm:pt modelId="{DDAB44EC-63E5-45FE-BBEB-D74185BF5253}" type="pres">
      <dgm:prSet presAssocID="{59548E6C-6C0B-4EC6-B727-31862D89E481}" presName="background3" presStyleLbl="node3" presStyleIdx="0" presStyleCnt="4"/>
      <dgm:spPr/>
    </dgm:pt>
    <dgm:pt modelId="{3FEC4608-9B0B-4CA1-A8DD-2CAEBC43332A}" type="pres">
      <dgm:prSet presAssocID="{59548E6C-6C0B-4EC6-B727-31862D89E481}" presName="text3" presStyleLbl="fgAcc3" presStyleIdx="0" presStyleCnt="4" custScaleX="1574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7C706B-B0F3-4548-9782-5EC9295763B9}" type="pres">
      <dgm:prSet presAssocID="{59548E6C-6C0B-4EC6-B727-31862D89E481}" presName="hierChild4" presStyleCnt="0"/>
      <dgm:spPr/>
    </dgm:pt>
    <dgm:pt modelId="{A5828BC2-98AB-413A-9405-717626095ADA}" type="pres">
      <dgm:prSet presAssocID="{AC84D744-7FF6-430D-B66C-F0ABBBEBD6E9}" presName="Name23" presStyleLbl="parChTrans1D4" presStyleIdx="0" presStyleCnt="8"/>
      <dgm:spPr/>
      <dgm:t>
        <a:bodyPr/>
        <a:lstStyle/>
        <a:p>
          <a:endParaRPr lang="en-US"/>
        </a:p>
      </dgm:t>
    </dgm:pt>
    <dgm:pt modelId="{2F1E1BDA-175B-4118-B46C-8AAF12B4FED2}" type="pres">
      <dgm:prSet presAssocID="{0597D4E9-9BFF-4DE5-AC41-5CDD2C3E3A1D}" presName="hierRoot4" presStyleCnt="0"/>
      <dgm:spPr/>
    </dgm:pt>
    <dgm:pt modelId="{C4F16042-D613-4176-B787-58B8AD8B9340}" type="pres">
      <dgm:prSet presAssocID="{0597D4E9-9BFF-4DE5-AC41-5CDD2C3E3A1D}" presName="composite4" presStyleCnt="0"/>
      <dgm:spPr/>
    </dgm:pt>
    <dgm:pt modelId="{8B754202-BABC-491C-9237-CDBA66552B2A}" type="pres">
      <dgm:prSet presAssocID="{0597D4E9-9BFF-4DE5-AC41-5CDD2C3E3A1D}" presName="background4" presStyleLbl="node4" presStyleIdx="0" presStyleCnt="8"/>
      <dgm:spPr/>
    </dgm:pt>
    <dgm:pt modelId="{C61915F1-9223-4F36-A583-CA97A0C52808}" type="pres">
      <dgm:prSet presAssocID="{0597D4E9-9BFF-4DE5-AC41-5CDD2C3E3A1D}" presName="text4" presStyleLbl="fgAcc4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766F04-0FA4-40B1-AFE9-B04FAAC31BD8}" type="pres">
      <dgm:prSet presAssocID="{0597D4E9-9BFF-4DE5-AC41-5CDD2C3E3A1D}" presName="hierChild5" presStyleCnt="0"/>
      <dgm:spPr/>
    </dgm:pt>
    <dgm:pt modelId="{B84FD87C-DF58-47E2-B9EE-97102D8C352B}" type="pres">
      <dgm:prSet presAssocID="{CC970D12-CD39-4046-8851-8DED9164D4DF}" presName="Name23" presStyleLbl="parChTrans1D4" presStyleIdx="1" presStyleCnt="8"/>
      <dgm:spPr/>
      <dgm:t>
        <a:bodyPr/>
        <a:lstStyle/>
        <a:p>
          <a:endParaRPr lang="en-US"/>
        </a:p>
      </dgm:t>
    </dgm:pt>
    <dgm:pt modelId="{500A0AF2-82DB-4199-A270-7598B29C91A6}" type="pres">
      <dgm:prSet presAssocID="{08AB479B-2549-4437-A387-861A4DBD5638}" presName="hierRoot4" presStyleCnt="0"/>
      <dgm:spPr/>
    </dgm:pt>
    <dgm:pt modelId="{4D0C5C38-5059-4531-9866-9EC223776FD7}" type="pres">
      <dgm:prSet presAssocID="{08AB479B-2549-4437-A387-861A4DBD5638}" presName="composite4" presStyleCnt="0"/>
      <dgm:spPr/>
    </dgm:pt>
    <dgm:pt modelId="{65F07714-887A-4E0D-9125-91B81A8059F9}" type="pres">
      <dgm:prSet presAssocID="{08AB479B-2549-4437-A387-861A4DBD5638}" presName="background4" presStyleLbl="node4" presStyleIdx="1" presStyleCnt="8"/>
      <dgm:spPr/>
    </dgm:pt>
    <dgm:pt modelId="{6B0EED53-E2C9-497D-96A3-21747996E71A}" type="pres">
      <dgm:prSet presAssocID="{08AB479B-2549-4437-A387-861A4DBD5638}" presName="text4" presStyleLbl="fgAcc4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3526B9-B5ED-4DAF-88B8-15C5A588E3D8}" type="pres">
      <dgm:prSet presAssocID="{08AB479B-2549-4437-A387-861A4DBD5638}" presName="hierChild5" presStyleCnt="0"/>
      <dgm:spPr/>
    </dgm:pt>
    <dgm:pt modelId="{83208ACF-E660-45F2-8B86-58743DE2BE42}" type="pres">
      <dgm:prSet presAssocID="{14AD079A-550A-47DE-A1D1-A802EF363103}" presName="Name17" presStyleLbl="parChTrans1D3" presStyleIdx="1" presStyleCnt="4"/>
      <dgm:spPr/>
      <dgm:t>
        <a:bodyPr/>
        <a:lstStyle/>
        <a:p>
          <a:endParaRPr lang="en-US"/>
        </a:p>
      </dgm:t>
    </dgm:pt>
    <dgm:pt modelId="{440A17DF-C029-4646-8EAA-EE8D5CA8D469}" type="pres">
      <dgm:prSet presAssocID="{D72C7320-4E36-493E-AA8D-986093B301E0}" presName="hierRoot3" presStyleCnt="0"/>
      <dgm:spPr/>
    </dgm:pt>
    <dgm:pt modelId="{3D5821AF-17F5-4433-86F8-8AEBE74B4D48}" type="pres">
      <dgm:prSet presAssocID="{D72C7320-4E36-493E-AA8D-986093B301E0}" presName="composite3" presStyleCnt="0"/>
      <dgm:spPr/>
    </dgm:pt>
    <dgm:pt modelId="{64D74C0F-79B7-45EA-B408-AE0F8416153F}" type="pres">
      <dgm:prSet presAssocID="{D72C7320-4E36-493E-AA8D-986093B301E0}" presName="background3" presStyleLbl="node3" presStyleIdx="1" presStyleCnt="4"/>
      <dgm:spPr/>
    </dgm:pt>
    <dgm:pt modelId="{B4A14E36-2C01-4031-BE31-341C32FDC05F}" type="pres">
      <dgm:prSet presAssocID="{D72C7320-4E36-493E-AA8D-986093B301E0}" presName="text3" presStyleLbl="fgAcc3" presStyleIdx="1" presStyleCnt="4" custScaleX="150521" custLinFactNeighborX="-37876" custLinFactNeighborY="-93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33BD8C-9FCB-412B-983E-F4E19D93F1B9}" type="pres">
      <dgm:prSet presAssocID="{D72C7320-4E36-493E-AA8D-986093B301E0}" presName="hierChild4" presStyleCnt="0"/>
      <dgm:spPr/>
    </dgm:pt>
    <dgm:pt modelId="{A84D4EBA-C7CD-482D-B57B-F02C86C582F9}" type="pres">
      <dgm:prSet presAssocID="{AEB319A3-B4CE-4F68-9B60-A2B75041116E}" presName="Name23" presStyleLbl="parChTrans1D4" presStyleIdx="2" presStyleCnt="8"/>
      <dgm:spPr/>
      <dgm:t>
        <a:bodyPr/>
        <a:lstStyle/>
        <a:p>
          <a:endParaRPr lang="en-US"/>
        </a:p>
      </dgm:t>
    </dgm:pt>
    <dgm:pt modelId="{31B1D767-962E-4ADA-A061-C0B147625CF9}" type="pres">
      <dgm:prSet presAssocID="{62A5FA6A-3492-403A-AE63-E4D678394731}" presName="hierRoot4" presStyleCnt="0"/>
      <dgm:spPr/>
    </dgm:pt>
    <dgm:pt modelId="{78AD6153-83FD-4029-966F-F3112F96259A}" type="pres">
      <dgm:prSet presAssocID="{62A5FA6A-3492-403A-AE63-E4D678394731}" presName="composite4" presStyleCnt="0"/>
      <dgm:spPr/>
    </dgm:pt>
    <dgm:pt modelId="{DEEE7AF6-AE26-4FF0-AB97-EFC2FE7AE82D}" type="pres">
      <dgm:prSet presAssocID="{62A5FA6A-3492-403A-AE63-E4D678394731}" presName="background4" presStyleLbl="node4" presStyleIdx="2" presStyleCnt="8"/>
      <dgm:spPr/>
    </dgm:pt>
    <dgm:pt modelId="{54F41456-B8BD-4107-A54D-BFDB03D4E852}" type="pres">
      <dgm:prSet presAssocID="{62A5FA6A-3492-403A-AE63-E4D678394731}" presName="text4" presStyleLbl="fgAcc4" presStyleIdx="2" presStyleCnt="8" custScaleX="1239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E13179-923B-47AE-96AB-F59D3C2A6851}" type="pres">
      <dgm:prSet presAssocID="{62A5FA6A-3492-403A-AE63-E4D678394731}" presName="hierChild5" presStyleCnt="0"/>
      <dgm:spPr/>
    </dgm:pt>
    <dgm:pt modelId="{854473E7-F6AE-4868-9A0C-C0235939B618}" type="pres">
      <dgm:prSet presAssocID="{15CB9483-2039-4EE6-B3D5-F31BBF4AA429}" presName="Name23" presStyleLbl="parChTrans1D4" presStyleIdx="3" presStyleCnt="8"/>
      <dgm:spPr/>
      <dgm:t>
        <a:bodyPr/>
        <a:lstStyle/>
        <a:p>
          <a:endParaRPr lang="en-US"/>
        </a:p>
      </dgm:t>
    </dgm:pt>
    <dgm:pt modelId="{FB200772-DDE9-4EAF-B118-7D550A9FA878}" type="pres">
      <dgm:prSet presAssocID="{9A96E6E0-D73F-4AEB-9BFA-F510E6939A04}" presName="hierRoot4" presStyleCnt="0"/>
      <dgm:spPr/>
    </dgm:pt>
    <dgm:pt modelId="{BE7742D8-BFE1-4AAF-93A5-487A1BCB87C2}" type="pres">
      <dgm:prSet presAssocID="{9A96E6E0-D73F-4AEB-9BFA-F510E6939A04}" presName="composite4" presStyleCnt="0"/>
      <dgm:spPr/>
    </dgm:pt>
    <dgm:pt modelId="{65EF784F-141C-4D7E-A1B3-24D7309A324A}" type="pres">
      <dgm:prSet presAssocID="{9A96E6E0-D73F-4AEB-9BFA-F510E6939A04}" presName="background4" presStyleLbl="node4" presStyleIdx="3" presStyleCnt="8"/>
      <dgm:spPr/>
    </dgm:pt>
    <dgm:pt modelId="{D75C8C2B-94EA-44B7-8C51-FA5E499C5385}" type="pres">
      <dgm:prSet presAssocID="{9A96E6E0-D73F-4AEB-9BFA-F510E6939A04}" presName="text4" presStyleLbl="fgAcc4" presStyleIdx="3" presStyleCnt="8" custScaleX="140399" custScaleY="813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CBAD35-B06F-4C44-A493-29060F9E1E95}" type="pres">
      <dgm:prSet presAssocID="{9A96E6E0-D73F-4AEB-9BFA-F510E6939A04}" presName="hierChild5" presStyleCnt="0"/>
      <dgm:spPr/>
    </dgm:pt>
    <dgm:pt modelId="{8C61F74A-A6CD-475E-9CF3-7585D318DAAB}" type="pres">
      <dgm:prSet presAssocID="{0AD0BD9C-2089-4E5C-A7D5-8064E4CCB132}" presName="Name10" presStyleLbl="parChTrans1D2" presStyleIdx="1" presStyleCnt="2"/>
      <dgm:spPr/>
      <dgm:t>
        <a:bodyPr/>
        <a:lstStyle/>
        <a:p>
          <a:endParaRPr lang="en-US"/>
        </a:p>
      </dgm:t>
    </dgm:pt>
    <dgm:pt modelId="{D5FCD466-E960-48D9-A692-E3543ED243C3}" type="pres">
      <dgm:prSet presAssocID="{D1E00E0E-68B9-4C5D-9BDB-634969E36633}" presName="hierRoot2" presStyleCnt="0"/>
      <dgm:spPr/>
    </dgm:pt>
    <dgm:pt modelId="{33DDAF94-F6ED-44A3-903F-243F857EC96E}" type="pres">
      <dgm:prSet presAssocID="{D1E00E0E-68B9-4C5D-9BDB-634969E36633}" presName="composite2" presStyleCnt="0"/>
      <dgm:spPr/>
    </dgm:pt>
    <dgm:pt modelId="{F82780DD-662D-4E5B-859F-BFF458DBD6F1}" type="pres">
      <dgm:prSet presAssocID="{D1E00E0E-68B9-4C5D-9BDB-634969E36633}" presName="background2" presStyleLbl="node2" presStyleIdx="1" presStyleCnt="2"/>
      <dgm:spPr/>
    </dgm:pt>
    <dgm:pt modelId="{5ECCCA17-3BBA-4C61-AFE5-60F056014058}" type="pres">
      <dgm:prSet presAssocID="{D1E00E0E-68B9-4C5D-9BDB-634969E36633}" presName="text2" presStyleLbl="fgAcc2" presStyleIdx="1" presStyleCnt="2" custScaleX="1749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4F5125-93B2-4173-ACF4-DBEFBBAD3907}" type="pres">
      <dgm:prSet presAssocID="{D1E00E0E-68B9-4C5D-9BDB-634969E36633}" presName="hierChild3" presStyleCnt="0"/>
      <dgm:spPr/>
    </dgm:pt>
    <dgm:pt modelId="{13C687B6-169E-41C6-A424-30F561C6C694}" type="pres">
      <dgm:prSet presAssocID="{7BD93F7F-FC04-4507-9A81-BEA8F7611105}" presName="Name17" presStyleLbl="parChTrans1D3" presStyleIdx="2" presStyleCnt="4"/>
      <dgm:spPr/>
      <dgm:t>
        <a:bodyPr/>
        <a:lstStyle/>
        <a:p>
          <a:endParaRPr lang="en-US"/>
        </a:p>
      </dgm:t>
    </dgm:pt>
    <dgm:pt modelId="{E2978D63-590D-4B9F-9B37-DA8CB50FBD3C}" type="pres">
      <dgm:prSet presAssocID="{BB2259C2-FE6B-43F9-A5C5-4071E77AEF65}" presName="hierRoot3" presStyleCnt="0"/>
      <dgm:spPr/>
    </dgm:pt>
    <dgm:pt modelId="{F6FE973D-17F6-455C-A9F1-36BCD417BCE8}" type="pres">
      <dgm:prSet presAssocID="{BB2259C2-FE6B-43F9-A5C5-4071E77AEF65}" presName="composite3" presStyleCnt="0"/>
      <dgm:spPr/>
    </dgm:pt>
    <dgm:pt modelId="{73D09851-F966-417B-A92E-242331F12527}" type="pres">
      <dgm:prSet presAssocID="{BB2259C2-FE6B-43F9-A5C5-4071E77AEF65}" presName="background3" presStyleLbl="node3" presStyleIdx="2" presStyleCnt="4"/>
      <dgm:spPr/>
    </dgm:pt>
    <dgm:pt modelId="{3FA19ED7-2200-41A5-99E8-73CF692D1FA0}" type="pres">
      <dgm:prSet presAssocID="{BB2259C2-FE6B-43F9-A5C5-4071E77AEF65}" presName="text3" presStyleLbl="fgAcc3" presStyleIdx="2" presStyleCnt="4" custScaleX="1995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6BE055-C57E-4221-AC56-E0CFF85025BB}" type="pres">
      <dgm:prSet presAssocID="{BB2259C2-FE6B-43F9-A5C5-4071E77AEF65}" presName="hierChild4" presStyleCnt="0"/>
      <dgm:spPr/>
    </dgm:pt>
    <dgm:pt modelId="{D457F014-41F2-4F18-AA5F-5B53C4FCDFBD}" type="pres">
      <dgm:prSet presAssocID="{160D32B8-6338-4446-9DA9-F9CB3E019FE2}" presName="Name17" presStyleLbl="parChTrans1D3" presStyleIdx="3" presStyleCnt="4"/>
      <dgm:spPr/>
      <dgm:t>
        <a:bodyPr/>
        <a:lstStyle/>
        <a:p>
          <a:endParaRPr lang="en-US"/>
        </a:p>
      </dgm:t>
    </dgm:pt>
    <dgm:pt modelId="{F55CEC7C-6D4F-48C0-824A-08C72B31C1CD}" type="pres">
      <dgm:prSet presAssocID="{F4754DCA-1940-494A-9C4E-722B8557DA2C}" presName="hierRoot3" presStyleCnt="0"/>
      <dgm:spPr/>
    </dgm:pt>
    <dgm:pt modelId="{76BA62EC-88EC-4A9F-8CA6-C2AD7937F243}" type="pres">
      <dgm:prSet presAssocID="{F4754DCA-1940-494A-9C4E-722B8557DA2C}" presName="composite3" presStyleCnt="0"/>
      <dgm:spPr/>
    </dgm:pt>
    <dgm:pt modelId="{F6E94A19-C411-4CF0-94D6-1E297C4FEAB6}" type="pres">
      <dgm:prSet presAssocID="{F4754DCA-1940-494A-9C4E-722B8557DA2C}" presName="background3" presStyleLbl="node3" presStyleIdx="3" presStyleCnt="4"/>
      <dgm:spPr/>
    </dgm:pt>
    <dgm:pt modelId="{8A14C114-7B50-4E90-AAED-9F570ED7704C}" type="pres">
      <dgm:prSet presAssocID="{F4754DCA-1940-494A-9C4E-722B8557DA2C}" presName="text3" presStyleLbl="fgAcc3" presStyleIdx="3" presStyleCnt="4" custScaleX="203695" custLinFactNeighborX="6599" custLinFactNeighborY="792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DF0C27-4873-448E-AA6F-55332D6E42BD}" type="pres">
      <dgm:prSet presAssocID="{F4754DCA-1940-494A-9C4E-722B8557DA2C}" presName="hierChild4" presStyleCnt="0"/>
      <dgm:spPr/>
    </dgm:pt>
    <dgm:pt modelId="{6839BDB2-6B8C-4B6D-ACB0-CA23B5891934}" type="pres">
      <dgm:prSet presAssocID="{F985C2B6-AF05-4C48-9FDC-E1EA9EE6094A}" presName="Name23" presStyleLbl="parChTrans1D4" presStyleIdx="4" presStyleCnt="8"/>
      <dgm:spPr/>
      <dgm:t>
        <a:bodyPr/>
        <a:lstStyle/>
        <a:p>
          <a:endParaRPr lang="en-US"/>
        </a:p>
      </dgm:t>
    </dgm:pt>
    <dgm:pt modelId="{7DCB3EBD-F5B9-4C69-8FBA-567CF383DFAB}" type="pres">
      <dgm:prSet presAssocID="{A66977E8-E28D-4191-B298-E3B38ACC5481}" presName="hierRoot4" presStyleCnt="0"/>
      <dgm:spPr/>
    </dgm:pt>
    <dgm:pt modelId="{AF372CCF-7C64-451E-97A5-88E4CBE7E9C1}" type="pres">
      <dgm:prSet presAssocID="{A66977E8-E28D-4191-B298-E3B38ACC5481}" presName="composite4" presStyleCnt="0"/>
      <dgm:spPr/>
    </dgm:pt>
    <dgm:pt modelId="{DFCD2EA9-A63B-46BA-88DC-35C76DED14CE}" type="pres">
      <dgm:prSet presAssocID="{A66977E8-E28D-4191-B298-E3B38ACC5481}" presName="background4" presStyleLbl="node4" presStyleIdx="4" presStyleCnt="8"/>
      <dgm:spPr/>
    </dgm:pt>
    <dgm:pt modelId="{5242EA86-1BF3-4C48-A61E-4061201D5318}" type="pres">
      <dgm:prSet presAssocID="{A66977E8-E28D-4191-B298-E3B38ACC5481}" presName="text4" presStyleLbl="fgAcc4" presStyleIdx="4" presStyleCnt="8" custScaleX="135314" custLinFactNeighborX="-42944" custLinFactNeighborY="973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95010C-3160-408B-99C0-EAD52C2FE4FA}" type="pres">
      <dgm:prSet presAssocID="{A66977E8-E28D-4191-B298-E3B38ACC5481}" presName="hierChild5" presStyleCnt="0"/>
      <dgm:spPr/>
    </dgm:pt>
    <dgm:pt modelId="{9C511ADE-61B7-4660-9C94-8C6CAA03D9B7}" type="pres">
      <dgm:prSet presAssocID="{17B02E41-E15E-43C1-A8C3-DFFFF44FFA16}" presName="Name23" presStyleLbl="parChTrans1D4" presStyleIdx="5" presStyleCnt="8"/>
      <dgm:spPr/>
      <dgm:t>
        <a:bodyPr/>
        <a:lstStyle/>
        <a:p>
          <a:endParaRPr lang="en-US"/>
        </a:p>
      </dgm:t>
    </dgm:pt>
    <dgm:pt modelId="{4F59F3BC-E9F5-43CD-84B6-3E72B3B63D72}" type="pres">
      <dgm:prSet presAssocID="{B818AA7D-F622-4776-A81A-E70E53EB9845}" presName="hierRoot4" presStyleCnt="0"/>
      <dgm:spPr/>
    </dgm:pt>
    <dgm:pt modelId="{9AD074F4-3595-4913-A986-87638E3D2582}" type="pres">
      <dgm:prSet presAssocID="{B818AA7D-F622-4776-A81A-E70E53EB9845}" presName="composite4" presStyleCnt="0"/>
      <dgm:spPr/>
    </dgm:pt>
    <dgm:pt modelId="{842C5A49-D7B9-4193-BB5A-247C653926B7}" type="pres">
      <dgm:prSet presAssocID="{B818AA7D-F622-4776-A81A-E70E53EB9845}" presName="background4" presStyleLbl="node4" presStyleIdx="5" presStyleCnt="8"/>
      <dgm:spPr/>
    </dgm:pt>
    <dgm:pt modelId="{48087652-4081-4F1A-9B64-613F3FDBA9E0}" type="pres">
      <dgm:prSet presAssocID="{B818AA7D-F622-4776-A81A-E70E53EB9845}" presName="text4" presStyleLbl="fgAcc4" presStyleIdx="5" presStyleCnt="8" custScaleX="231224" custLinFactNeighborX="2677" custLinFactNeighborY="956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CFC099-6028-442D-B46C-0A2B1DBCB3B7}" type="pres">
      <dgm:prSet presAssocID="{B818AA7D-F622-4776-A81A-E70E53EB9845}" presName="hierChild5" presStyleCnt="0"/>
      <dgm:spPr/>
    </dgm:pt>
    <dgm:pt modelId="{B402E2AB-35D0-41B2-8C9E-2E95BBC52E67}" type="pres">
      <dgm:prSet presAssocID="{F3771617-AE7D-468F-A377-44A5CD21DEC3}" presName="Name23" presStyleLbl="parChTrans1D4" presStyleIdx="6" presStyleCnt="8"/>
      <dgm:spPr/>
      <dgm:t>
        <a:bodyPr/>
        <a:lstStyle/>
        <a:p>
          <a:endParaRPr lang="en-US"/>
        </a:p>
      </dgm:t>
    </dgm:pt>
    <dgm:pt modelId="{21F09ADD-1EFF-43B3-A4D2-5C880B8D9CF9}" type="pres">
      <dgm:prSet presAssocID="{133E1351-8541-40D0-9F76-EA113E705A61}" presName="hierRoot4" presStyleCnt="0"/>
      <dgm:spPr/>
    </dgm:pt>
    <dgm:pt modelId="{7E357DA6-4CC7-43DE-ACC9-BA87DA7C5B71}" type="pres">
      <dgm:prSet presAssocID="{133E1351-8541-40D0-9F76-EA113E705A61}" presName="composite4" presStyleCnt="0"/>
      <dgm:spPr/>
    </dgm:pt>
    <dgm:pt modelId="{D74A1DCE-243F-420F-A1F0-05DF3B894CDC}" type="pres">
      <dgm:prSet presAssocID="{133E1351-8541-40D0-9F76-EA113E705A61}" presName="background4" presStyleLbl="node4" presStyleIdx="6" presStyleCnt="8"/>
      <dgm:spPr/>
    </dgm:pt>
    <dgm:pt modelId="{48C7FEC4-B4F7-4651-BB8B-AD969823D0CE}" type="pres">
      <dgm:prSet presAssocID="{133E1351-8541-40D0-9F76-EA113E705A61}" presName="text4" presStyleLbl="fgAcc4" presStyleIdx="6" presStyleCnt="8" custScaleX="335457" custLinFactNeighborX="4324" custLinFactNeighborY="956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C6D7B1-9063-493C-B4B7-2136F24E7E0A}" type="pres">
      <dgm:prSet presAssocID="{133E1351-8541-40D0-9F76-EA113E705A61}" presName="hierChild5" presStyleCnt="0"/>
      <dgm:spPr/>
    </dgm:pt>
    <dgm:pt modelId="{06B31280-4C87-431E-89C2-B305996933F5}" type="pres">
      <dgm:prSet presAssocID="{DDD9F89F-BB7E-4CE5-A977-9DC167FDD60E}" presName="Name23" presStyleLbl="parChTrans1D4" presStyleIdx="7" presStyleCnt="8"/>
      <dgm:spPr/>
      <dgm:t>
        <a:bodyPr/>
        <a:lstStyle/>
        <a:p>
          <a:endParaRPr lang="en-US"/>
        </a:p>
      </dgm:t>
    </dgm:pt>
    <dgm:pt modelId="{07445382-EDC0-41F5-AB18-F8864E4EDEA7}" type="pres">
      <dgm:prSet presAssocID="{ED2C1C73-66DC-4E79-AB62-0065E50E3578}" presName="hierRoot4" presStyleCnt="0"/>
      <dgm:spPr/>
    </dgm:pt>
    <dgm:pt modelId="{7665B277-A228-43CB-89AD-59B7C571B1C1}" type="pres">
      <dgm:prSet presAssocID="{ED2C1C73-66DC-4E79-AB62-0065E50E3578}" presName="composite4" presStyleCnt="0"/>
      <dgm:spPr/>
    </dgm:pt>
    <dgm:pt modelId="{2522B3D9-76F9-4EAE-ADCE-8C962823E367}" type="pres">
      <dgm:prSet presAssocID="{ED2C1C73-66DC-4E79-AB62-0065E50E3578}" presName="background4" presStyleLbl="node4" presStyleIdx="7" presStyleCnt="8"/>
      <dgm:spPr/>
    </dgm:pt>
    <dgm:pt modelId="{9AB00E7F-F379-4026-8FFC-E5B255BC3A16}" type="pres">
      <dgm:prSet presAssocID="{ED2C1C73-66DC-4E79-AB62-0065E50E3578}" presName="text4" presStyleLbl="fgAcc4" presStyleIdx="7" presStyleCnt="8" custScaleX="197708" custLinFactNeighborX="-7517" custLinFactNeighborY="807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CD653B-3694-42BE-BF10-0833303983AC}" type="pres">
      <dgm:prSet presAssocID="{ED2C1C73-66DC-4E79-AB62-0065E50E3578}" presName="hierChild5" presStyleCnt="0"/>
      <dgm:spPr/>
    </dgm:pt>
  </dgm:ptLst>
  <dgm:cxnLst>
    <dgm:cxn modelId="{4A268B94-CB8A-4B58-B8C5-333BC3D05255}" type="presOf" srcId="{AEB319A3-B4CE-4F68-9B60-A2B75041116E}" destId="{A84D4EBA-C7CD-482D-B57B-F02C86C582F9}" srcOrd="0" destOrd="0" presId="urn:microsoft.com/office/officeart/2005/8/layout/hierarchy1"/>
    <dgm:cxn modelId="{27DFB46B-3AB0-4020-9F91-CD120A046EE4}" srcId="{D1E00E0E-68B9-4C5D-9BDB-634969E36633}" destId="{BB2259C2-FE6B-43F9-A5C5-4071E77AEF65}" srcOrd="0" destOrd="0" parTransId="{7BD93F7F-FC04-4507-9A81-BEA8F7611105}" sibTransId="{A6F1231B-B9C0-4288-B0AB-696996592B58}"/>
    <dgm:cxn modelId="{B4BE113D-F212-44BA-880A-284B792A04F2}" srcId="{F4754DCA-1940-494A-9C4E-722B8557DA2C}" destId="{A66977E8-E28D-4191-B298-E3B38ACC5481}" srcOrd="0" destOrd="0" parTransId="{F985C2B6-AF05-4C48-9FDC-E1EA9EE6094A}" sibTransId="{3F9299C5-4403-40DF-B88A-2806C57D20B1}"/>
    <dgm:cxn modelId="{238D6E09-EA84-4662-8203-C60B670DC191}" type="presOf" srcId="{0597D4E9-9BFF-4DE5-AC41-5CDD2C3E3A1D}" destId="{C61915F1-9223-4F36-A583-CA97A0C52808}" srcOrd="0" destOrd="0" presId="urn:microsoft.com/office/officeart/2005/8/layout/hierarchy1"/>
    <dgm:cxn modelId="{66E2ECAE-ABD8-4EF5-B81A-F0DFF2FA400E}" srcId="{2F4E7390-27D2-481B-B962-16CFAF0B3072}" destId="{5C58025B-510F-43FF-B636-B98D330D9052}" srcOrd="0" destOrd="0" parTransId="{34771221-86AD-4AC4-A964-6F7A9EBC1EA6}" sibTransId="{915611DB-3BD5-4F7F-9338-0F14C1D31390}"/>
    <dgm:cxn modelId="{DBB9BF2C-6E19-4303-9B98-74CE77752BB9}" type="presOf" srcId="{F985C2B6-AF05-4C48-9FDC-E1EA9EE6094A}" destId="{6839BDB2-6B8C-4B6D-ACB0-CA23B5891934}" srcOrd="0" destOrd="0" presId="urn:microsoft.com/office/officeart/2005/8/layout/hierarchy1"/>
    <dgm:cxn modelId="{E627A763-5FFE-4A99-95B3-3B54E7A36FC2}" type="presOf" srcId="{DDD9F89F-BB7E-4CE5-A977-9DC167FDD60E}" destId="{06B31280-4C87-431E-89C2-B305996933F5}" srcOrd="0" destOrd="0" presId="urn:microsoft.com/office/officeart/2005/8/layout/hierarchy1"/>
    <dgm:cxn modelId="{BCAB84FC-1534-4E51-A20A-9313B4D9FF46}" type="presOf" srcId="{AC84D744-7FF6-430D-B66C-F0ABBBEBD6E9}" destId="{A5828BC2-98AB-413A-9405-717626095ADA}" srcOrd="0" destOrd="0" presId="urn:microsoft.com/office/officeart/2005/8/layout/hierarchy1"/>
    <dgm:cxn modelId="{EFC1BBB8-3A31-4A7C-9F72-B9AD427C65FD}" type="presOf" srcId="{F4754DCA-1940-494A-9C4E-722B8557DA2C}" destId="{8A14C114-7B50-4E90-AAED-9F570ED7704C}" srcOrd="0" destOrd="0" presId="urn:microsoft.com/office/officeart/2005/8/layout/hierarchy1"/>
    <dgm:cxn modelId="{E6A888E9-BA9B-4E82-BB53-C4494B06D9AB}" srcId="{D72C7320-4E36-493E-AA8D-986093B301E0}" destId="{62A5FA6A-3492-403A-AE63-E4D678394731}" srcOrd="0" destOrd="0" parTransId="{AEB319A3-B4CE-4F68-9B60-A2B75041116E}" sibTransId="{E67A45BB-2143-4D8E-9D8F-48DFC648DD3E}"/>
    <dgm:cxn modelId="{C7C90A81-FF7F-45D6-A699-5466EDE78626}" srcId="{D1E00E0E-68B9-4C5D-9BDB-634969E36633}" destId="{F4754DCA-1940-494A-9C4E-722B8557DA2C}" srcOrd="1" destOrd="0" parTransId="{160D32B8-6338-4446-9DA9-F9CB3E019FE2}" sibTransId="{5F591FB0-DD15-4876-A791-02E1D1DFD5D7}"/>
    <dgm:cxn modelId="{9E6CEC91-455A-4FF6-90F7-FBD61BE37B2B}" type="presOf" srcId="{D72C7320-4E36-493E-AA8D-986093B301E0}" destId="{B4A14E36-2C01-4031-BE31-341C32FDC05F}" srcOrd="0" destOrd="0" presId="urn:microsoft.com/office/officeart/2005/8/layout/hierarchy1"/>
    <dgm:cxn modelId="{1AEDF8E1-CCC7-4932-99AE-3159CF9E0E31}" type="presOf" srcId="{0AD0BD9C-2089-4E5C-A7D5-8064E4CCB132}" destId="{8C61F74A-A6CD-475E-9CF3-7585D318DAAB}" srcOrd="0" destOrd="0" presId="urn:microsoft.com/office/officeart/2005/8/layout/hierarchy1"/>
    <dgm:cxn modelId="{93EC7C4D-79CE-4AB9-A0D6-E84ED747FB05}" type="presOf" srcId="{5C58025B-510F-43FF-B636-B98D330D9052}" destId="{CC71C77A-94C8-4CED-B48F-97E5B4994FBE}" srcOrd="0" destOrd="0" presId="urn:microsoft.com/office/officeart/2005/8/layout/hierarchy1"/>
    <dgm:cxn modelId="{CC6011E9-E4DB-47AC-B85C-289CA70AB611}" type="presOf" srcId="{B818AA7D-F622-4776-A81A-E70E53EB9845}" destId="{48087652-4081-4F1A-9B64-613F3FDBA9E0}" srcOrd="0" destOrd="0" presId="urn:microsoft.com/office/officeart/2005/8/layout/hierarchy1"/>
    <dgm:cxn modelId="{12B112E7-13D9-41A3-A333-09196D31BA9C}" type="presOf" srcId="{133E1351-8541-40D0-9F76-EA113E705A61}" destId="{48C7FEC4-B4F7-4651-BB8B-AD969823D0CE}" srcOrd="0" destOrd="0" presId="urn:microsoft.com/office/officeart/2005/8/layout/hierarchy1"/>
    <dgm:cxn modelId="{F3E7AB50-3B85-42D9-B960-5CFC8B263840}" srcId="{59548E6C-6C0B-4EC6-B727-31862D89E481}" destId="{08AB479B-2549-4437-A387-861A4DBD5638}" srcOrd="1" destOrd="0" parTransId="{CC970D12-CD39-4046-8851-8DED9164D4DF}" sibTransId="{EF5EC884-D0A1-4FF3-89E3-A544750C18E7}"/>
    <dgm:cxn modelId="{EFA58248-31FA-4CE0-A487-B4067EB1FFA6}" type="presOf" srcId="{CC970D12-CD39-4046-8851-8DED9164D4DF}" destId="{B84FD87C-DF58-47E2-B9EE-97102D8C352B}" srcOrd="0" destOrd="0" presId="urn:microsoft.com/office/officeart/2005/8/layout/hierarchy1"/>
    <dgm:cxn modelId="{15370891-DE31-4E2E-95C9-2EE392A9134D}" srcId="{5C58025B-510F-43FF-B636-B98D330D9052}" destId="{D72C7320-4E36-493E-AA8D-986093B301E0}" srcOrd="1" destOrd="0" parTransId="{14AD079A-550A-47DE-A1D1-A802EF363103}" sibTransId="{A3790C4F-5D15-4847-8FE8-C45AFC5527F0}"/>
    <dgm:cxn modelId="{1FFA43DC-D3EB-4B50-A8A1-777DC43FE36F}" type="presOf" srcId="{A66977E8-E28D-4191-B298-E3B38ACC5481}" destId="{5242EA86-1BF3-4C48-A61E-4061201D5318}" srcOrd="0" destOrd="0" presId="urn:microsoft.com/office/officeart/2005/8/layout/hierarchy1"/>
    <dgm:cxn modelId="{6C5604CD-63AC-4018-92D0-98CA70102DB5}" type="presOf" srcId="{ED2C1C73-66DC-4E79-AB62-0065E50E3578}" destId="{9AB00E7F-F379-4026-8FFC-E5B255BC3A16}" srcOrd="0" destOrd="0" presId="urn:microsoft.com/office/officeart/2005/8/layout/hierarchy1"/>
    <dgm:cxn modelId="{ADD35176-BA2D-4F91-8737-160711AE6861}" type="presOf" srcId="{62A5FA6A-3492-403A-AE63-E4D678394731}" destId="{54F41456-B8BD-4107-A54D-BFDB03D4E852}" srcOrd="0" destOrd="0" presId="urn:microsoft.com/office/officeart/2005/8/layout/hierarchy1"/>
    <dgm:cxn modelId="{A8744B1B-C981-4D2A-97F5-A561C93A44D4}" type="presOf" srcId="{08AB479B-2549-4437-A387-861A4DBD5638}" destId="{6B0EED53-E2C9-497D-96A3-21747996E71A}" srcOrd="0" destOrd="0" presId="urn:microsoft.com/office/officeart/2005/8/layout/hierarchy1"/>
    <dgm:cxn modelId="{5224B190-C155-468A-A68B-356C1A110EBB}" type="presOf" srcId="{F3771617-AE7D-468F-A377-44A5CD21DEC3}" destId="{B402E2AB-35D0-41B2-8C9E-2E95BBC52E67}" srcOrd="0" destOrd="0" presId="urn:microsoft.com/office/officeart/2005/8/layout/hierarchy1"/>
    <dgm:cxn modelId="{DA1514B5-12C3-40F5-B1C2-CE2781225C17}" srcId="{D72C7320-4E36-493E-AA8D-986093B301E0}" destId="{9A96E6E0-D73F-4AEB-9BFA-F510E6939A04}" srcOrd="1" destOrd="0" parTransId="{15CB9483-2039-4EE6-B3D5-F31BBF4AA429}" sibTransId="{D685ED0F-DA86-47B7-AAD7-FC5D2B7AC4DD}"/>
    <dgm:cxn modelId="{265BA3BD-28EF-42AC-83CD-9B7E8C049096}" type="presOf" srcId="{59548E6C-6C0B-4EC6-B727-31862D89E481}" destId="{3FEC4608-9B0B-4CA1-A8DD-2CAEBC43332A}" srcOrd="0" destOrd="0" presId="urn:microsoft.com/office/officeart/2005/8/layout/hierarchy1"/>
    <dgm:cxn modelId="{939A0AB9-000A-493D-9243-CC5083BAB1E5}" type="presOf" srcId="{D1E00E0E-68B9-4C5D-9BDB-634969E36633}" destId="{5ECCCA17-3BBA-4C61-AFE5-60F056014058}" srcOrd="0" destOrd="0" presId="urn:microsoft.com/office/officeart/2005/8/layout/hierarchy1"/>
    <dgm:cxn modelId="{3BCA2FBF-A5AC-4478-897C-A650E769D5A0}" srcId="{A66977E8-E28D-4191-B298-E3B38ACC5481}" destId="{B818AA7D-F622-4776-A81A-E70E53EB9845}" srcOrd="0" destOrd="0" parTransId="{17B02E41-E15E-43C1-A8C3-DFFFF44FFA16}" sibTransId="{681C9826-6DE3-4574-9916-11062C7E36E4}"/>
    <dgm:cxn modelId="{7615EF11-C320-4F64-9769-2C11D7222CC3}" type="presOf" srcId="{BC869D44-2A77-40A8-B5C0-32B5D730319D}" destId="{4D7152DA-66CD-435C-9C7F-22CE18C4AE43}" srcOrd="0" destOrd="0" presId="urn:microsoft.com/office/officeart/2005/8/layout/hierarchy1"/>
    <dgm:cxn modelId="{1D5F9EBA-4D20-43F2-AD63-1F8E4FF30AAB}" type="presOf" srcId="{17B02E41-E15E-43C1-A8C3-DFFFF44FFA16}" destId="{9C511ADE-61B7-4660-9C94-8C6CAA03D9B7}" srcOrd="0" destOrd="0" presId="urn:microsoft.com/office/officeart/2005/8/layout/hierarchy1"/>
    <dgm:cxn modelId="{E5D889A6-0952-4752-A805-5DE43C096925}" srcId="{5C58025B-510F-43FF-B636-B98D330D9052}" destId="{59548E6C-6C0B-4EC6-B727-31862D89E481}" srcOrd="0" destOrd="0" parTransId="{41B34DF2-FD9B-4A45-AA45-E154EFAC18DA}" sibTransId="{EFFC238D-9721-4C8B-8FD8-9586062DFE8A}"/>
    <dgm:cxn modelId="{728BD9E2-C66B-47BC-A96A-1EC59DCE4347}" srcId="{59548E6C-6C0B-4EC6-B727-31862D89E481}" destId="{0597D4E9-9BFF-4DE5-AC41-5CDD2C3E3A1D}" srcOrd="0" destOrd="0" parTransId="{AC84D744-7FF6-430D-B66C-F0ABBBEBD6E9}" sibTransId="{42652FAC-7EC3-49D4-AD60-8BC451E9D89C}"/>
    <dgm:cxn modelId="{0EB60706-9385-44C0-B2BC-13AD0088392D}" type="presOf" srcId="{2F4E7390-27D2-481B-B962-16CFAF0B3072}" destId="{4D0544C7-2DB2-4878-AD17-AF980B53353D}" srcOrd="0" destOrd="0" presId="urn:microsoft.com/office/officeart/2005/8/layout/hierarchy1"/>
    <dgm:cxn modelId="{5B30BD1A-32E1-4DE1-AB48-03C5D075DB13}" type="presOf" srcId="{160D32B8-6338-4446-9DA9-F9CB3E019FE2}" destId="{D457F014-41F2-4F18-AA5F-5B53C4FCDFBD}" srcOrd="0" destOrd="0" presId="urn:microsoft.com/office/officeart/2005/8/layout/hierarchy1"/>
    <dgm:cxn modelId="{E940EB4C-FFB6-45C9-9625-0E5ACC24EE61}" type="presOf" srcId="{15CB9483-2039-4EE6-B3D5-F31BBF4AA429}" destId="{854473E7-F6AE-4868-9A0C-C0235939B618}" srcOrd="0" destOrd="0" presId="urn:microsoft.com/office/officeart/2005/8/layout/hierarchy1"/>
    <dgm:cxn modelId="{34FD14B9-7C9B-4915-B888-944195AB2A53}" srcId="{BC869D44-2A77-40A8-B5C0-32B5D730319D}" destId="{2F4E7390-27D2-481B-B962-16CFAF0B3072}" srcOrd="0" destOrd="0" parTransId="{E96353FC-857A-46EE-AF25-036E2B41A411}" sibTransId="{2B456BB3-18AF-4DEB-988A-524FB5321755}"/>
    <dgm:cxn modelId="{BB8015DC-D1C8-48F3-A606-571798E4DECC}" srcId="{A66977E8-E28D-4191-B298-E3B38ACC5481}" destId="{133E1351-8541-40D0-9F76-EA113E705A61}" srcOrd="1" destOrd="0" parTransId="{F3771617-AE7D-468F-A377-44A5CD21DEC3}" sibTransId="{0EDEC7D7-A0AA-4268-B801-7B7B0413B38F}"/>
    <dgm:cxn modelId="{F3CBFB64-213E-4F5B-9EA4-24C4C03EBD8E}" type="presOf" srcId="{14AD079A-550A-47DE-A1D1-A802EF363103}" destId="{83208ACF-E660-45F2-8B86-58743DE2BE42}" srcOrd="0" destOrd="0" presId="urn:microsoft.com/office/officeart/2005/8/layout/hierarchy1"/>
    <dgm:cxn modelId="{963EA441-2ECE-4C05-AB73-4CCCFB0660AD}" type="presOf" srcId="{7BD93F7F-FC04-4507-9A81-BEA8F7611105}" destId="{13C687B6-169E-41C6-A424-30F561C6C694}" srcOrd="0" destOrd="0" presId="urn:microsoft.com/office/officeart/2005/8/layout/hierarchy1"/>
    <dgm:cxn modelId="{E2340839-29A3-4665-AFDE-F6C01D56353F}" type="presOf" srcId="{BB2259C2-FE6B-43F9-A5C5-4071E77AEF65}" destId="{3FA19ED7-2200-41A5-99E8-73CF692D1FA0}" srcOrd="0" destOrd="0" presId="urn:microsoft.com/office/officeart/2005/8/layout/hierarchy1"/>
    <dgm:cxn modelId="{16808E89-4025-4323-A871-59CE4BF02CF6}" type="presOf" srcId="{41B34DF2-FD9B-4A45-AA45-E154EFAC18DA}" destId="{592BB3EC-0AB2-4BF6-81C8-B291279774D0}" srcOrd="0" destOrd="0" presId="urn:microsoft.com/office/officeart/2005/8/layout/hierarchy1"/>
    <dgm:cxn modelId="{6A19DF18-C50C-41F2-96E8-1A37C7DF59EB}" srcId="{2F4E7390-27D2-481B-B962-16CFAF0B3072}" destId="{D1E00E0E-68B9-4C5D-9BDB-634969E36633}" srcOrd="1" destOrd="0" parTransId="{0AD0BD9C-2089-4E5C-A7D5-8064E4CCB132}" sibTransId="{5DCF4D9B-8FC3-4775-8337-B1328CB45A55}"/>
    <dgm:cxn modelId="{D0CC3644-19A6-4518-931E-561F1A072034}" type="presOf" srcId="{9A96E6E0-D73F-4AEB-9BFA-F510E6939A04}" destId="{D75C8C2B-94EA-44B7-8C51-FA5E499C5385}" srcOrd="0" destOrd="0" presId="urn:microsoft.com/office/officeart/2005/8/layout/hierarchy1"/>
    <dgm:cxn modelId="{B44BF074-8958-41EC-8FF0-99E8506FE146}" type="presOf" srcId="{34771221-86AD-4AC4-A964-6F7A9EBC1EA6}" destId="{DDA59736-F4B2-4BDD-95D3-0816358FE850}" srcOrd="0" destOrd="0" presId="urn:microsoft.com/office/officeart/2005/8/layout/hierarchy1"/>
    <dgm:cxn modelId="{1F6C7E7E-E2E1-47D8-8956-A4A5A16D8018}" srcId="{F4754DCA-1940-494A-9C4E-722B8557DA2C}" destId="{ED2C1C73-66DC-4E79-AB62-0065E50E3578}" srcOrd="1" destOrd="0" parTransId="{DDD9F89F-BB7E-4CE5-A977-9DC167FDD60E}" sibTransId="{BB06113E-7229-49F6-9517-1928DF21D667}"/>
    <dgm:cxn modelId="{1E0B87F3-5461-4F76-9990-F0E9A277269B}" type="presParOf" srcId="{4D7152DA-66CD-435C-9C7F-22CE18C4AE43}" destId="{96B7E433-86F0-467D-AE8A-EB10C0D6DC89}" srcOrd="0" destOrd="0" presId="urn:microsoft.com/office/officeart/2005/8/layout/hierarchy1"/>
    <dgm:cxn modelId="{0D56A9AE-1B74-406B-9C78-FEAFB4C6E0D4}" type="presParOf" srcId="{96B7E433-86F0-467D-AE8A-EB10C0D6DC89}" destId="{BD5934E6-99E6-4F72-9E9C-771D1BECA106}" srcOrd="0" destOrd="0" presId="urn:microsoft.com/office/officeart/2005/8/layout/hierarchy1"/>
    <dgm:cxn modelId="{E7F5F1E1-ECF9-47D7-9015-48D993254B66}" type="presParOf" srcId="{BD5934E6-99E6-4F72-9E9C-771D1BECA106}" destId="{7D39F4C1-AA31-41B1-80C0-93B9107CDC5B}" srcOrd="0" destOrd="0" presId="urn:microsoft.com/office/officeart/2005/8/layout/hierarchy1"/>
    <dgm:cxn modelId="{7D9C8F06-ED2E-469B-A1D2-24741FED73A5}" type="presParOf" srcId="{BD5934E6-99E6-4F72-9E9C-771D1BECA106}" destId="{4D0544C7-2DB2-4878-AD17-AF980B53353D}" srcOrd="1" destOrd="0" presId="urn:microsoft.com/office/officeart/2005/8/layout/hierarchy1"/>
    <dgm:cxn modelId="{B8DC6947-FFC7-41FF-B32F-4B70D04285CE}" type="presParOf" srcId="{96B7E433-86F0-467D-AE8A-EB10C0D6DC89}" destId="{42CBF3F3-4834-4448-BF7E-A577CB715166}" srcOrd="1" destOrd="0" presId="urn:microsoft.com/office/officeart/2005/8/layout/hierarchy1"/>
    <dgm:cxn modelId="{4F491584-D369-410D-A7D3-C48D16E20D90}" type="presParOf" srcId="{42CBF3F3-4834-4448-BF7E-A577CB715166}" destId="{DDA59736-F4B2-4BDD-95D3-0816358FE850}" srcOrd="0" destOrd="0" presId="urn:microsoft.com/office/officeart/2005/8/layout/hierarchy1"/>
    <dgm:cxn modelId="{92596C3A-CCC0-4752-B74B-69D96D1F8D2A}" type="presParOf" srcId="{42CBF3F3-4834-4448-BF7E-A577CB715166}" destId="{CE3919FE-D68D-4B98-8061-94FEF2D3906A}" srcOrd="1" destOrd="0" presId="urn:microsoft.com/office/officeart/2005/8/layout/hierarchy1"/>
    <dgm:cxn modelId="{8CC5E450-D860-4168-ABAE-9DB81589BCE7}" type="presParOf" srcId="{CE3919FE-D68D-4B98-8061-94FEF2D3906A}" destId="{4BD671D2-0E12-421A-9557-565F1F0CDC09}" srcOrd="0" destOrd="0" presId="urn:microsoft.com/office/officeart/2005/8/layout/hierarchy1"/>
    <dgm:cxn modelId="{FC90D3EF-F583-4ADC-9EA1-AC753F57B40A}" type="presParOf" srcId="{4BD671D2-0E12-421A-9557-565F1F0CDC09}" destId="{EE209627-4021-4862-A797-F6C11E89EDF4}" srcOrd="0" destOrd="0" presId="urn:microsoft.com/office/officeart/2005/8/layout/hierarchy1"/>
    <dgm:cxn modelId="{0E6AA01B-47A5-4BF7-8638-01C54A4870F7}" type="presParOf" srcId="{4BD671D2-0E12-421A-9557-565F1F0CDC09}" destId="{CC71C77A-94C8-4CED-B48F-97E5B4994FBE}" srcOrd="1" destOrd="0" presId="urn:microsoft.com/office/officeart/2005/8/layout/hierarchy1"/>
    <dgm:cxn modelId="{CF9C7AB0-6A9B-4FC3-AC42-7FFE88D9BE7B}" type="presParOf" srcId="{CE3919FE-D68D-4B98-8061-94FEF2D3906A}" destId="{1695D29B-C4BB-4AD2-AE3F-F3C863A33E4E}" srcOrd="1" destOrd="0" presId="urn:microsoft.com/office/officeart/2005/8/layout/hierarchy1"/>
    <dgm:cxn modelId="{117AF553-8575-469D-A459-392958C81377}" type="presParOf" srcId="{1695D29B-C4BB-4AD2-AE3F-F3C863A33E4E}" destId="{592BB3EC-0AB2-4BF6-81C8-B291279774D0}" srcOrd="0" destOrd="0" presId="urn:microsoft.com/office/officeart/2005/8/layout/hierarchy1"/>
    <dgm:cxn modelId="{98BAB108-7F03-42DB-93C4-B5161E1B31A4}" type="presParOf" srcId="{1695D29B-C4BB-4AD2-AE3F-F3C863A33E4E}" destId="{DD49299D-5698-497D-8170-C2EA423815FC}" srcOrd="1" destOrd="0" presId="urn:microsoft.com/office/officeart/2005/8/layout/hierarchy1"/>
    <dgm:cxn modelId="{2FBE37D6-AEF7-4770-BE1E-ADE07DCF54D4}" type="presParOf" srcId="{DD49299D-5698-497D-8170-C2EA423815FC}" destId="{2C563554-5ECD-4EDD-8229-32CFE952DCB5}" srcOrd="0" destOrd="0" presId="urn:microsoft.com/office/officeart/2005/8/layout/hierarchy1"/>
    <dgm:cxn modelId="{EC40220E-4433-4FD6-A050-4D7F48EF8893}" type="presParOf" srcId="{2C563554-5ECD-4EDD-8229-32CFE952DCB5}" destId="{DDAB44EC-63E5-45FE-BBEB-D74185BF5253}" srcOrd="0" destOrd="0" presId="urn:microsoft.com/office/officeart/2005/8/layout/hierarchy1"/>
    <dgm:cxn modelId="{BA0FF854-0CEE-4B5B-A295-262309EDFA3D}" type="presParOf" srcId="{2C563554-5ECD-4EDD-8229-32CFE952DCB5}" destId="{3FEC4608-9B0B-4CA1-A8DD-2CAEBC43332A}" srcOrd="1" destOrd="0" presId="urn:microsoft.com/office/officeart/2005/8/layout/hierarchy1"/>
    <dgm:cxn modelId="{46A3F827-E479-483A-A483-61D06F3363F4}" type="presParOf" srcId="{DD49299D-5698-497D-8170-C2EA423815FC}" destId="{977C706B-B0F3-4548-9782-5EC9295763B9}" srcOrd="1" destOrd="0" presId="urn:microsoft.com/office/officeart/2005/8/layout/hierarchy1"/>
    <dgm:cxn modelId="{B9992050-3D3D-49EB-B1B5-C303488766C6}" type="presParOf" srcId="{977C706B-B0F3-4548-9782-5EC9295763B9}" destId="{A5828BC2-98AB-413A-9405-717626095ADA}" srcOrd="0" destOrd="0" presId="urn:microsoft.com/office/officeart/2005/8/layout/hierarchy1"/>
    <dgm:cxn modelId="{FED14707-B184-4FDE-82A4-0E31B4AF123B}" type="presParOf" srcId="{977C706B-B0F3-4548-9782-5EC9295763B9}" destId="{2F1E1BDA-175B-4118-B46C-8AAF12B4FED2}" srcOrd="1" destOrd="0" presId="urn:microsoft.com/office/officeart/2005/8/layout/hierarchy1"/>
    <dgm:cxn modelId="{88620217-475C-419A-9499-D4E7B9EC8CBD}" type="presParOf" srcId="{2F1E1BDA-175B-4118-B46C-8AAF12B4FED2}" destId="{C4F16042-D613-4176-B787-58B8AD8B9340}" srcOrd="0" destOrd="0" presId="urn:microsoft.com/office/officeart/2005/8/layout/hierarchy1"/>
    <dgm:cxn modelId="{1D830616-FC29-4418-BA79-D4A3D63C36BB}" type="presParOf" srcId="{C4F16042-D613-4176-B787-58B8AD8B9340}" destId="{8B754202-BABC-491C-9237-CDBA66552B2A}" srcOrd="0" destOrd="0" presId="urn:microsoft.com/office/officeart/2005/8/layout/hierarchy1"/>
    <dgm:cxn modelId="{7CD6EDC4-3937-47D0-990A-986098FA66E0}" type="presParOf" srcId="{C4F16042-D613-4176-B787-58B8AD8B9340}" destId="{C61915F1-9223-4F36-A583-CA97A0C52808}" srcOrd="1" destOrd="0" presId="urn:microsoft.com/office/officeart/2005/8/layout/hierarchy1"/>
    <dgm:cxn modelId="{CAF0F4D0-782F-4890-AE09-B306BC24B393}" type="presParOf" srcId="{2F1E1BDA-175B-4118-B46C-8AAF12B4FED2}" destId="{20766F04-0FA4-40B1-AFE9-B04FAAC31BD8}" srcOrd="1" destOrd="0" presId="urn:microsoft.com/office/officeart/2005/8/layout/hierarchy1"/>
    <dgm:cxn modelId="{87BA1055-0421-4FBA-80C1-CA43E894D1E7}" type="presParOf" srcId="{977C706B-B0F3-4548-9782-5EC9295763B9}" destId="{B84FD87C-DF58-47E2-B9EE-97102D8C352B}" srcOrd="2" destOrd="0" presId="urn:microsoft.com/office/officeart/2005/8/layout/hierarchy1"/>
    <dgm:cxn modelId="{3C6A0ADB-09CF-4097-A666-4A9CD0505B06}" type="presParOf" srcId="{977C706B-B0F3-4548-9782-5EC9295763B9}" destId="{500A0AF2-82DB-4199-A270-7598B29C91A6}" srcOrd="3" destOrd="0" presId="urn:microsoft.com/office/officeart/2005/8/layout/hierarchy1"/>
    <dgm:cxn modelId="{593B0B99-78DC-4BE4-BE21-049A0E976897}" type="presParOf" srcId="{500A0AF2-82DB-4199-A270-7598B29C91A6}" destId="{4D0C5C38-5059-4531-9866-9EC223776FD7}" srcOrd="0" destOrd="0" presId="urn:microsoft.com/office/officeart/2005/8/layout/hierarchy1"/>
    <dgm:cxn modelId="{E3016778-CC90-4CBC-8953-CD38CC078A5D}" type="presParOf" srcId="{4D0C5C38-5059-4531-9866-9EC223776FD7}" destId="{65F07714-887A-4E0D-9125-91B81A8059F9}" srcOrd="0" destOrd="0" presId="urn:microsoft.com/office/officeart/2005/8/layout/hierarchy1"/>
    <dgm:cxn modelId="{97A40571-A2AE-4348-8B30-84770C738DBA}" type="presParOf" srcId="{4D0C5C38-5059-4531-9866-9EC223776FD7}" destId="{6B0EED53-E2C9-497D-96A3-21747996E71A}" srcOrd="1" destOrd="0" presId="urn:microsoft.com/office/officeart/2005/8/layout/hierarchy1"/>
    <dgm:cxn modelId="{EFF7BCEF-E199-402C-8DBB-86DDAA53C186}" type="presParOf" srcId="{500A0AF2-82DB-4199-A270-7598B29C91A6}" destId="{0D3526B9-B5ED-4DAF-88B8-15C5A588E3D8}" srcOrd="1" destOrd="0" presId="urn:microsoft.com/office/officeart/2005/8/layout/hierarchy1"/>
    <dgm:cxn modelId="{2896C523-747C-4D20-882F-E0D327BB98FF}" type="presParOf" srcId="{1695D29B-C4BB-4AD2-AE3F-F3C863A33E4E}" destId="{83208ACF-E660-45F2-8B86-58743DE2BE42}" srcOrd="2" destOrd="0" presId="urn:microsoft.com/office/officeart/2005/8/layout/hierarchy1"/>
    <dgm:cxn modelId="{CF21925B-0F20-470D-A657-1F8B4B664881}" type="presParOf" srcId="{1695D29B-C4BB-4AD2-AE3F-F3C863A33E4E}" destId="{440A17DF-C029-4646-8EAA-EE8D5CA8D469}" srcOrd="3" destOrd="0" presId="urn:microsoft.com/office/officeart/2005/8/layout/hierarchy1"/>
    <dgm:cxn modelId="{E6CEBC2F-067E-4F06-826A-E688668D7276}" type="presParOf" srcId="{440A17DF-C029-4646-8EAA-EE8D5CA8D469}" destId="{3D5821AF-17F5-4433-86F8-8AEBE74B4D48}" srcOrd="0" destOrd="0" presId="urn:microsoft.com/office/officeart/2005/8/layout/hierarchy1"/>
    <dgm:cxn modelId="{04A8AB29-EABC-43AB-A529-6D40675720BB}" type="presParOf" srcId="{3D5821AF-17F5-4433-86F8-8AEBE74B4D48}" destId="{64D74C0F-79B7-45EA-B408-AE0F8416153F}" srcOrd="0" destOrd="0" presId="urn:microsoft.com/office/officeart/2005/8/layout/hierarchy1"/>
    <dgm:cxn modelId="{0E5F8DBC-837B-48E1-ADEE-12B93AB8EFB8}" type="presParOf" srcId="{3D5821AF-17F5-4433-86F8-8AEBE74B4D48}" destId="{B4A14E36-2C01-4031-BE31-341C32FDC05F}" srcOrd="1" destOrd="0" presId="urn:microsoft.com/office/officeart/2005/8/layout/hierarchy1"/>
    <dgm:cxn modelId="{4056D179-D6CA-4AE4-9D26-FE4E85373343}" type="presParOf" srcId="{440A17DF-C029-4646-8EAA-EE8D5CA8D469}" destId="{1E33BD8C-9FCB-412B-983E-F4E19D93F1B9}" srcOrd="1" destOrd="0" presId="urn:microsoft.com/office/officeart/2005/8/layout/hierarchy1"/>
    <dgm:cxn modelId="{13A8C96F-1314-4A1D-B3A9-8773BD370948}" type="presParOf" srcId="{1E33BD8C-9FCB-412B-983E-F4E19D93F1B9}" destId="{A84D4EBA-C7CD-482D-B57B-F02C86C582F9}" srcOrd="0" destOrd="0" presId="urn:microsoft.com/office/officeart/2005/8/layout/hierarchy1"/>
    <dgm:cxn modelId="{BC5854EF-A89E-4068-8E25-FE5C248F5052}" type="presParOf" srcId="{1E33BD8C-9FCB-412B-983E-F4E19D93F1B9}" destId="{31B1D767-962E-4ADA-A061-C0B147625CF9}" srcOrd="1" destOrd="0" presId="urn:microsoft.com/office/officeart/2005/8/layout/hierarchy1"/>
    <dgm:cxn modelId="{79DA6AED-E67A-41A0-B43B-74FF46583EDC}" type="presParOf" srcId="{31B1D767-962E-4ADA-A061-C0B147625CF9}" destId="{78AD6153-83FD-4029-966F-F3112F96259A}" srcOrd="0" destOrd="0" presId="urn:microsoft.com/office/officeart/2005/8/layout/hierarchy1"/>
    <dgm:cxn modelId="{445662CE-EB92-4765-A718-68A5C15C8656}" type="presParOf" srcId="{78AD6153-83FD-4029-966F-F3112F96259A}" destId="{DEEE7AF6-AE26-4FF0-AB97-EFC2FE7AE82D}" srcOrd="0" destOrd="0" presId="urn:microsoft.com/office/officeart/2005/8/layout/hierarchy1"/>
    <dgm:cxn modelId="{E72AF349-FC3B-478E-8559-B55A4277EB56}" type="presParOf" srcId="{78AD6153-83FD-4029-966F-F3112F96259A}" destId="{54F41456-B8BD-4107-A54D-BFDB03D4E852}" srcOrd="1" destOrd="0" presId="urn:microsoft.com/office/officeart/2005/8/layout/hierarchy1"/>
    <dgm:cxn modelId="{2EFBAAF4-24E6-469A-9143-BFB827D0DD95}" type="presParOf" srcId="{31B1D767-962E-4ADA-A061-C0B147625CF9}" destId="{8AE13179-923B-47AE-96AB-F59D3C2A6851}" srcOrd="1" destOrd="0" presId="urn:microsoft.com/office/officeart/2005/8/layout/hierarchy1"/>
    <dgm:cxn modelId="{26F7BC04-C325-40B2-B290-C011D2F5AFDE}" type="presParOf" srcId="{1E33BD8C-9FCB-412B-983E-F4E19D93F1B9}" destId="{854473E7-F6AE-4868-9A0C-C0235939B618}" srcOrd="2" destOrd="0" presId="urn:microsoft.com/office/officeart/2005/8/layout/hierarchy1"/>
    <dgm:cxn modelId="{3D59CF70-47D7-4969-9114-502068907703}" type="presParOf" srcId="{1E33BD8C-9FCB-412B-983E-F4E19D93F1B9}" destId="{FB200772-DDE9-4EAF-B118-7D550A9FA878}" srcOrd="3" destOrd="0" presId="urn:microsoft.com/office/officeart/2005/8/layout/hierarchy1"/>
    <dgm:cxn modelId="{05756B3D-1815-4597-A482-FEDBB219A31C}" type="presParOf" srcId="{FB200772-DDE9-4EAF-B118-7D550A9FA878}" destId="{BE7742D8-BFE1-4AAF-93A5-487A1BCB87C2}" srcOrd="0" destOrd="0" presId="urn:microsoft.com/office/officeart/2005/8/layout/hierarchy1"/>
    <dgm:cxn modelId="{9B6BA986-3BEE-4683-A365-0A63225C5E6F}" type="presParOf" srcId="{BE7742D8-BFE1-4AAF-93A5-487A1BCB87C2}" destId="{65EF784F-141C-4D7E-A1B3-24D7309A324A}" srcOrd="0" destOrd="0" presId="urn:microsoft.com/office/officeart/2005/8/layout/hierarchy1"/>
    <dgm:cxn modelId="{FCADD6F8-79F2-451F-A902-03970370E1AA}" type="presParOf" srcId="{BE7742D8-BFE1-4AAF-93A5-487A1BCB87C2}" destId="{D75C8C2B-94EA-44B7-8C51-FA5E499C5385}" srcOrd="1" destOrd="0" presId="urn:microsoft.com/office/officeart/2005/8/layout/hierarchy1"/>
    <dgm:cxn modelId="{5F190AD6-E1D9-4A15-86FE-CC1ECC6A0080}" type="presParOf" srcId="{FB200772-DDE9-4EAF-B118-7D550A9FA878}" destId="{D8CBAD35-B06F-4C44-A493-29060F9E1E95}" srcOrd="1" destOrd="0" presId="urn:microsoft.com/office/officeart/2005/8/layout/hierarchy1"/>
    <dgm:cxn modelId="{8118A01E-8CF6-447E-B56F-7413D89028B2}" type="presParOf" srcId="{42CBF3F3-4834-4448-BF7E-A577CB715166}" destId="{8C61F74A-A6CD-475E-9CF3-7585D318DAAB}" srcOrd="2" destOrd="0" presId="urn:microsoft.com/office/officeart/2005/8/layout/hierarchy1"/>
    <dgm:cxn modelId="{7B1678D9-E5FC-4F7F-A4B1-A1728433E03F}" type="presParOf" srcId="{42CBF3F3-4834-4448-BF7E-A577CB715166}" destId="{D5FCD466-E960-48D9-A692-E3543ED243C3}" srcOrd="3" destOrd="0" presId="urn:microsoft.com/office/officeart/2005/8/layout/hierarchy1"/>
    <dgm:cxn modelId="{EFCD35C2-44EA-44C0-8D5B-1BCAAC465FC2}" type="presParOf" srcId="{D5FCD466-E960-48D9-A692-E3543ED243C3}" destId="{33DDAF94-F6ED-44A3-903F-243F857EC96E}" srcOrd="0" destOrd="0" presId="urn:microsoft.com/office/officeart/2005/8/layout/hierarchy1"/>
    <dgm:cxn modelId="{208B4603-FDF8-4D5C-8EA7-8CAACAD5B740}" type="presParOf" srcId="{33DDAF94-F6ED-44A3-903F-243F857EC96E}" destId="{F82780DD-662D-4E5B-859F-BFF458DBD6F1}" srcOrd="0" destOrd="0" presId="urn:microsoft.com/office/officeart/2005/8/layout/hierarchy1"/>
    <dgm:cxn modelId="{3D921C9A-9781-482F-9D03-86CC7DE7F717}" type="presParOf" srcId="{33DDAF94-F6ED-44A3-903F-243F857EC96E}" destId="{5ECCCA17-3BBA-4C61-AFE5-60F056014058}" srcOrd="1" destOrd="0" presId="urn:microsoft.com/office/officeart/2005/8/layout/hierarchy1"/>
    <dgm:cxn modelId="{60A08D3B-8A7F-418C-806B-9BE10B6C6BAB}" type="presParOf" srcId="{D5FCD466-E960-48D9-A692-E3543ED243C3}" destId="{564F5125-93B2-4173-ACF4-DBEFBBAD3907}" srcOrd="1" destOrd="0" presId="urn:microsoft.com/office/officeart/2005/8/layout/hierarchy1"/>
    <dgm:cxn modelId="{16A815E1-3037-4A98-B403-5C67283D7AD5}" type="presParOf" srcId="{564F5125-93B2-4173-ACF4-DBEFBBAD3907}" destId="{13C687B6-169E-41C6-A424-30F561C6C694}" srcOrd="0" destOrd="0" presId="urn:microsoft.com/office/officeart/2005/8/layout/hierarchy1"/>
    <dgm:cxn modelId="{291AF473-BBAE-43A2-96FA-2C7849BAD019}" type="presParOf" srcId="{564F5125-93B2-4173-ACF4-DBEFBBAD3907}" destId="{E2978D63-590D-4B9F-9B37-DA8CB50FBD3C}" srcOrd="1" destOrd="0" presId="urn:microsoft.com/office/officeart/2005/8/layout/hierarchy1"/>
    <dgm:cxn modelId="{C25F21F3-BA8E-4FF6-9B77-727141D6C88F}" type="presParOf" srcId="{E2978D63-590D-4B9F-9B37-DA8CB50FBD3C}" destId="{F6FE973D-17F6-455C-A9F1-36BCD417BCE8}" srcOrd="0" destOrd="0" presId="urn:microsoft.com/office/officeart/2005/8/layout/hierarchy1"/>
    <dgm:cxn modelId="{664135D5-78CB-421F-9F77-007D811946F5}" type="presParOf" srcId="{F6FE973D-17F6-455C-A9F1-36BCD417BCE8}" destId="{73D09851-F966-417B-A92E-242331F12527}" srcOrd="0" destOrd="0" presId="urn:microsoft.com/office/officeart/2005/8/layout/hierarchy1"/>
    <dgm:cxn modelId="{610F5455-BB9B-4473-ADBB-484F62498CF9}" type="presParOf" srcId="{F6FE973D-17F6-455C-A9F1-36BCD417BCE8}" destId="{3FA19ED7-2200-41A5-99E8-73CF692D1FA0}" srcOrd="1" destOrd="0" presId="urn:microsoft.com/office/officeart/2005/8/layout/hierarchy1"/>
    <dgm:cxn modelId="{EAACC5FC-3B85-487A-B7BE-AA40A0ADF05A}" type="presParOf" srcId="{E2978D63-590D-4B9F-9B37-DA8CB50FBD3C}" destId="{DB6BE055-C57E-4221-AC56-E0CFF85025BB}" srcOrd="1" destOrd="0" presId="urn:microsoft.com/office/officeart/2005/8/layout/hierarchy1"/>
    <dgm:cxn modelId="{6CDF8182-51E9-411B-BCB6-F33CEA41F67D}" type="presParOf" srcId="{564F5125-93B2-4173-ACF4-DBEFBBAD3907}" destId="{D457F014-41F2-4F18-AA5F-5B53C4FCDFBD}" srcOrd="2" destOrd="0" presId="urn:microsoft.com/office/officeart/2005/8/layout/hierarchy1"/>
    <dgm:cxn modelId="{7ACC4444-4945-4EA1-9C4A-566B26FF36F0}" type="presParOf" srcId="{564F5125-93B2-4173-ACF4-DBEFBBAD3907}" destId="{F55CEC7C-6D4F-48C0-824A-08C72B31C1CD}" srcOrd="3" destOrd="0" presId="urn:microsoft.com/office/officeart/2005/8/layout/hierarchy1"/>
    <dgm:cxn modelId="{4F83B8D0-A16E-416E-9F21-A0A11CDEE846}" type="presParOf" srcId="{F55CEC7C-6D4F-48C0-824A-08C72B31C1CD}" destId="{76BA62EC-88EC-4A9F-8CA6-C2AD7937F243}" srcOrd="0" destOrd="0" presId="urn:microsoft.com/office/officeart/2005/8/layout/hierarchy1"/>
    <dgm:cxn modelId="{7E8B9D77-EA8C-4DD4-ACBF-957A3261E460}" type="presParOf" srcId="{76BA62EC-88EC-4A9F-8CA6-C2AD7937F243}" destId="{F6E94A19-C411-4CF0-94D6-1E297C4FEAB6}" srcOrd="0" destOrd="0" presId="urn:microsoft.com/office/officeart/2005/8/layout/hierarchy1"/>
    <dgm:cxn modelId="{35E31E67-BD6D-4C4A-9A6F-C9A753AA0D83}" type="presParOf" srcId="{76BA62EC-88EC-4A9F-8CA6-C2AD7937F243}" destId="{8A14C114-7B50-4E90-AAED-9F570ED7704C}" srcOrd="1" destOrd="0" presId="urn:microsoft.com/office/officeart/2005/8/layout/hierarchy1"/>
    <dgm:cxn modelId="{4FD2907C-11E1-43BB-B014-BDC6868968D1}" type="presParOf" srcId="{F55CEC7C-6D4F-48C0-824A-08C72B31C1CD}" destId="{4FDF0C27-4873-448E-AA6F-55332D6E42BD}" srcOrd="1" destOrd="0" presId="urn:microsoft.com/office/officeart/2005/8/layout/hierarchy1"/>
    <dgm:cxn modelId="{FACED160-2A1C-44CD-9F7A-FA7E30CE514D}" type="presParOf" srcId="{4FDF0C27-4873-448E-AA6F-55332D6E42BD}" destId="{6839BDB2-6B8C-4B6D-ACB0-CA23B5891934}" srcOrd="0" destOrd="0" presId="urn:microsoft.com/office/officeart/2005/8/layout/hierarchy1"/>
    <dgm:cxn modelId="{D07CD2DA-3426-4BAB-B73F-7509C718FBB1}" type="presParOf" srcId="{4FDF0C27-4873-448E-AA6F-55332D6E42BD}" destId="{7DCB3EBD-F5B9-4C69-8FBA-567CF383DFAB}" srcOrd="1" destOrd="0" presId="urn:microsoft.com/office/officeart/2005/8/layout/hierarchy1"/>
    <dgm:cxn modelId="{42255D33-D6DD-403A-903F-F0853E74FEF1}" type="presParOf" srcId="{7DCB3EBD-F5B9-4C69-8FBA-567CF383DFAB}" destId="{AF372CCF-7C64-451E-97A5-88E4CBE7E9C1}" srcOrd="0" destOrd="0" presId="urn:microsoft.com/office/officeart/2005/8/layout/hierarchy1"/>
    <dgm:cxn modelId="{DD843BF3-D79C-4C93-AF81-7AE181C191E3}" type="presParOf" srcId="{AF372CCF-7C64-451E-97A5-88E4CBE7E9C1}" destId="{DFCD2EA9-A63B-46BA-88DC-35C76DED14CE}" srcOrd="0" destOrd="0" presId="urn:microsoft.com/office/officeart/2005/8/layout/hierarchy1"/>
    <dgm:cxn modelId="{4384CDDE-2C61-49C3-99E3-3E7DD3993310}" type="presParOf" srcId="{AF372CCF-7C64-451E-97A5-88E4CBE7E9C1}" destId="{5242EA86-1BF3-4C48-A61E-4061201D5318}" srcOrd="1" destOrd="0" presId="urn:microsoft.com/office/officeart/2005/8/layout/hierarchy1"/>
    <dgm:cxn modelId="{A5F669EA-9B02-4A71-BAC1-B2AFFC5A257F}" type="presParOf" srcId="{7DCB3EBD-F5B9-4C69-8FBA-567CF383DFAB}" destId="{7D95010C-3160-408B-99C0-EAD52C2FE4FA}" srcOrd="1" destOrd="0" presId="urn:microsoft.com/office/officeart/2005/8/layout/hierarchy1"/>
    <dgm:cxn modelId="{6CDB3A39-F964-46DB-A8FB-45DBDDAFFC32}" type="presParOf" srcId="{7D95010C-3160-408B-99C0-EAD52C2FE4FA}" destId="{9C511ADE-61B7-4660-9C94-8C6CAA03D9B7}" srcOrd="0" destOrd="0" presId="urn:microsoft.com/office/officeart/2005/8/layout/hierarchy1"/>
    <dgm:cxn modelId="{D88ADEB5-5969-4EBF-BFA0-7C18700084F1}" type="presParOf" srcId="{7D95010C-3160-408B-99C0-EAD52C2FE4FA}" destId="{4F59F3BC-E9F5-43CD-84B6-3E72B3B63D72}" srcOrd="1" destOrd="0" presId="urn:microsoft.com/office/officeart/2005/8/layout/hierarchy1"/>
    <dgm:cxn modelId="{F14EDC71-8684-405E-83EF-E718BE65924E}" type="presParOf" srcId="{4F59F3BC-E9F5-43CD-84B6-3E72B3B63D72}" destId="{9AD074F4-3595-4913-A986-87638E3D2582}" srcOrd="0" destOrd="0" presId="urn:microsoft.com/office/officeart/2005/8/layout/hierarchy1"/>
    <dgm:cxn modelId="{EEE018C8-750C-4A93-8C42-7130A9F117D3}" type="presParOf" srcId="{9AD074F4-3595-4913-A986-87638E3D2582}" destId="{842C5A49-D7B9-4193-BB5A-247C653926B7}" srcOrd="0" destOrd="0" presId="urn:microsoft.com/office/officeart/2005/8/layout/hierarchy1"/>
    <dgm:cxn modelId="{B1479146-702F-4DBF-8910-DFE3898E5FB8}" type="presParOf" srcId="{9AD074F4-3595-4913-A986-87638E3D2582}" destId="{48087652-4081-4F1A-9B64-613F3FDBA9E0}" srcOrd="1" destOrd="0" presId="urn:microsoft.com/office/officeart/2005/8/layout/hierarchy1"/>
    <dgm:cxn modelId="{1275349B-AF06-4D88-8235-A63ED100805C}" type="presParOf" srcId="{4F59F3BC-E9F5-43CD-84B6-3E72B3B63D72}" destId="{24CFC099-6028-442D-B46C-0A2B1DBCB3B7}" srcOrd="1" destOrd="0" presId="urn:microsoft.com/office/officeart/2005/8/layout/hierarchy1"/>
    <dgm:cxn modelId="{EC900BA0-ECF4-44B3-9451-F06A86F21D90}" type="presParOf" srcId="{7D95010C-3160-408B-99C0-EAD52C2FE4FA}" destId="{B402E2AB-35D0-41B2-8C9E-2E95BBC52E67}" srcOrd="2" destOrd="0" presId="urn:microsoft.com/office/officeart/2005/8/layout/hierarchy1"/>
    <dgm:cxn modelId="{8DF3C43B-0867-4221-8535-77EEF26BC367}" type="presParOf" srcId="{7D95010C-3160-408B-99C0-EAD52C2FE4FA}" destId="{21F09ADD-1EFF-43B3-A4D2-5C880B8D9CF9}" srcOrd="3" destOrd="0" presId="urn:microsoft.com/office/officeart/2005/8/layout/hierarchy1"/>
    <dgm:cxn modelId="{1C2E8A02-9600-41D3-8B76-52747C9273DA}" type="presParOf" srcId="{21F09ADD-1EFF-43B3-A4D2-5C880B8D9CF9}" destId="{7E357DA6-4CC7-43DE-ACC9-BA87DA7C5B71}" srcOrd="0" destOrd="0" presId="urn:microsoft.com/office/officeart/2005/8/layout/hierarchy1"/>
    <dgm:cxn modelId="{6D0B3373-EC58-4699-A4ED-50EF3DD7B333}" type="presParOf" srcId="{7E357DA6-4CC7-43DE-ACC9-BA87DA7C5B71}" destId="{D74A1DCE-243F-420F-A1F0-05DF3B894CDC}" srcOrd="0" destOrd="0" presId="urn:microsoft.com/office/officeart/2005/8/layout/hierarchy1"/>
    <dgm:cxn modelId="{A0400859-0030-4BA2-B9A6-8ACE6BC72E98}" type="presParOf" srcId="{7E357DA6-4CC7-43DE-ACC9-BA87DA7C5B71}" destId="{48C7FEC4-B4F7-4651-BB8B-AD969823D0CE}" srcOrd="1" destOrd="0" presId="urn:microsoft.com/office/officeart/2005/8/layout/hierarchy1"/>
    <dgm:cxn modelId="{44D92B49-A7BD-4386-B9B5-44FEEB1BAFEC}" type="presParOf" srcId="{21F09ADD-1EFF-43B3-A4D2-5C880B8D9CF9}" destId="{76C6D7B1-9063-493C-B4B7-2136F24E7E0A}" srcOrd="1" destOrd="0" presId="urn:microsoft.com/office/officeart/2005/8/layout/hierarchy1"/>
    <dgm:cxn modelId="{DB002DBD-7356-4774-A00B-DF78A1C07862}" type="presParOf" srcId="{4FDF0C27-4873-448E-AA6F-55332D6E42BD}" destId="{06B31280-4C87-431E-89C2-B305996933F5}" srcOrd="2" destOrd="0" presId="urn:microsoft.com/office/officeart/2005/8/layout/hierarchy1"/>
    <dgm:cxn modelId="{6B6CA39F-D500-4EA9-8699-8CAE07F06489}" type="presParOf" srcId="{4FDF0C27-4873-448E-AA6F-55332D6E42BD}" destId="{07445382-EDC0-41F5-AB18-F8864E4EDEA7}" srcOrd="3" destOrd="0" presId="urn:microsoft.com/office/officeart/2005/8/layout/hierarchy1"/>
    <dgm:cxn modelId="{0DF6950C-EAE3-4936-85CB-A6F1AAE8B6FB}" type="presParOf" srcId="{07445382-EDC0-41F5-AB18-F8864E4EDEA7}" destId="{7665B277-A228-43CB-89AD-59B7C571B1C1}" srcOrd="0" destOrd="0" presId="urn:microsoft.com/office/officeart/2005/8/layout/hierarchy1"/>
    <dgm:cxn modelId="{013DD6A4-368A-40EE-A43B-43094EAE5C3D}" type="presParOf" srcId="{7665B277-A228-43CB-89AD-59B7C571B1C1}" destId="{2522B3D9-76F9-4EAE-ADCE-8C962823E367}" srcOrd="0" destOrd="0" presId="urn:microsoft.com/office/officeart/2005/8/layout/hierarchy1"/>
    <dgm:cxn modelId="{94E99929-9107-4B80-866D-4AE482A92261}" type="presParOf" srcId="{7665B277-A228-43CB-89AD-59B7C571B1C1}" destId="{9AB00E7F-F379-4026-8FFC-E5B255BC3A16}" srcOrd="1" destOrd="0" presId="urn:microsoft.com/office/officeart/2005/8/layout/hierarchy1"/>
    <dgm:cxn modelId="{46F27E9D-F827-420D-B721-D9445DCC328B}" type="presParOf" srcId="{07445382-EDC0-41F5-AB18-F8864E4EDEA7}" destId="{90CD653B-3694-42BE-BF10-0833303983A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31280-4C87-431E-89C2-B305996933F5}">
      <dsp:nvSpPr>
        <dsp:cNvPr id="0" name=""/>
        <dsp:cNvSpPr/>
      </dsp:nvSpPr>
      <dsp:spPr>
        <a:xfrm>
          <a:off x="7051629" y="3799873"/>
          <a:ext cx="559014" cy="2596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588"/>
              </a:lnTo>
              <a:lnTo>
                <a:pt x="559014" y="179588"/>
              </a:lnTo>
              <a:lnTo>
                <a:pt x="559014" y="259688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2E2AB-35D0-41B2-8C9E-2E95BBC52E67}">
      <dsp:nvSpPr>
        <dsp:cNvPr id="0" name=""/>
        <dsp:cNvSpPr/>
      </dsp:nvSpPr>
      <dsp:spPr>
        <a:xfrm>
          <a:off x="5672442" y="4699884"/>
          <a:ext cx="1468020" cy="241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842"/>
              </a:lnTo>
              <a:lnTo>
                <a:pt x="1468020" y="161842"/>
              </a:lnTo>
              <a:lnTo>
                <a:pt x="1468020" y="241943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511ADE-61B7-4660-9C94-8C6CAA03D9B7}">
      <dsp:nvSpPr>
        <dsp:cNvPr id="0" name=""/>
        <dsp:cNvSpPr/>
      </dsp:nvSpPr>
      <dsp:spPr>
        <a:xfrm>
          <a:off x="4520566" y="4699884"/>
          <a:ext cx="1151875" cy="241943"/>
        </a:xfrm>
        <a:custGeom>
          <a:avLst/>
          <a:gdLst/>
          <a:ahLst/>
          <a:cxnLst/>
          <a:rect l="0" t="0" r="0" b="0"/>
          <a:pathLst>
            <a:path>
              <a:moveTo>
                <a:pt x="1151875" y="0"/>
              </a:moveTo>
              <a:lnTo>
                <a:pt x="1151875" y="161842"/>
              </a:lnTo>
              <a:lnTo>
                <a:pt x="0" y="161842"/>
              </a:lnTo>
              <a:lnTo>
                <a:pt x="0" y="241943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39BDB2-6B8C-4B6D-ACB0-CA23B5891934}">
      <dsp:nvSpPr>
        <dsp:cNvPr id="0" name=""/>
        <dsp:cNvSpPr/>
      </dsp:nvSpPr>
      <dsp:spPr>
        <a:xfrm>
          <a:off x="5672442" y="3799873"/>
          <a:ext cx="1379187" cy="350957"/>
        </a:xfrm>
        <a:custGeom>
          <a:avLst/>
          <a:gdLst/>
          <a:ahLst/>
          <a:cxnLst/>
          <a:rect l="0" t="0" r="0" b="0"/>
          <a:pathLst>
            <a:path>
              <a:moveTo>
                <a:pt x="1379187" y="0"/>
              </a:moveTo>
              <a:lnTo>
                <a:pt x="1379187" y="270857"/>
              </a:lnTo>
              <a:lnTo>
                <a:pt x="0" y="270857"/>
              </a:lnTo>
              <a:lnTo>
                <a:pt x="0" y="350957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57F014-41F2-4F18-AA5F-5B53C4FCDFBD}">
      <dsp:nvSpPr>
        <dsp:cNvPr id="0" name=""/>
        <dsp:cNvSpPr/>
      </dsp:nvSpPr>
      <dsp:spPr>
        <a:xfrm>
          <a:off x="6035698" y="2564133"/>
          <a:ext cx="1015930" cy="6866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586"/>
              </a:lnTo>
              <a:lnTo>
                <a:pt x="1015930" y="606586"/>
              </a:lnTo>
              <a:lnTo>
                <a:pt x="1015930" y="686687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C687B6-169E-41C6-A424-30F561C6C694}">
      <dsp:nvSpPr>
        <dsp:cNvPr id="0" name=""/>
        <dsp:cNvSpPr/>
      </dsp:nvSpPr>
      <dsp:spPr>
        <a:xfrm>
          <a:off x="5059001" y="2564133"/>
          <a:ext cx="976697" cy="251469"/>
        </a:xfrm>
        <a:custGeom>
          <a:avLst/>
          <a:gdLst/>
          <a:ahLst/>
          <a:cxnLst/>
          <a:rect l="0" t="0" r="0" b="0"/>
          <a:pathLst>
            <a:path>
              <a:moveTo>
                <a:pt x="976697" y="0"/>
              </a:moveTo>
              <a:lnTo>
                <a:pt x="976697" y="171368"/>
              </a:lnTo>
              <a:lnTo>
                <a:pt x="0" y="171368"/>
              </a:lnTo>
              <a:lnTo>
                <a:pt x="0" y="251469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61F74A-A6CD-475E-9CF3-7585D318DAAB}">
      <dsp:nvSpPr>
        <dsp:cNvPr id="0" name=""/>
        <dsp:cNvSpPr/>
      </dsp:nvSpPr>
      <dsp:spPr>
        <a:xfrm>
          <a:off x="4017857" y="1763611"/>
          <a:ext cx="2017841" cy="251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368"/>
              </a:lnTo>
              <a:lnTo>
                <a:pt x="2017841" y="171368"/>
              </a:lnTo>
              <a:lnTo>
                <a:pt x="2017841" y="251469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473E7-F6AE-4868-9A0C-C0235939B618}">
      <dsp:nvSpPr>
        <dsp:cNvPr id="0" name=""/>
        <dsp:cNvSpPr/>
      </dsp:nvSpPr>
      <dsp:spPr>
        <a:xfrm>
          <a:off x="3025821" y="3313181"/>
          <a:ext cx="959248" cy="302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842"/>
              </a:lnTo>
              <a:lnTo>
                <a:pt x="959248" y="222842"/>
              </a:lnTo>
              <a:lnTo>
                <a:pt x="959248" y="302942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4D4EBA-C7CD-482D-B57B-F02C86C582F9}">
      <dsp:nvSpPr>
        <dsp:cNvPr id="0" name=""/>
        <dsp:cNvSpPr/>
      </dsp:nvSpPr>
      <dsp:spPr>
        <a:xfrm>
          <a:off x="2650264" y="3313181"/>
          <a:ext cx="375557" cy="302942"/>
        </a:xfrm>
        <a:custGeom>
          <a:avLst/>
          <a:gdLst/>
          <a:ahLst/>
          <a:cxnLst/>
          <a:rect l="0" t="0" r="0" b="0"/>
          <a:pathLst>
            <a:path>
              <a:moveTo>
                <a:pt x="375557" y="0"/>
              </a:moveTo>
              <a:lnTo>
                <a:pt x="375557" y="222842"/>
              </a:lnTo>
              <a:lnTo>
                <a:pt x="0" y="222842"/>
              </a:lnTo>
              <a:lnTo>
                <a:pt x="0" y="302942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208ACF-E660-45F2-8B86-58743DE2BE42}">
      <dsp:nvSpPr>
        <dsp:cNvPr id="0" name=""/>
        <dsp:cNvSpPr/>
      </dsp:nvSpPr>
      <dsp:spPr>
        <a:xfrm>
          <a:off x="2142445" y="2564133"/>
          <a:ext cx="883376" cy="1999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895"/>
              </a:lnTo>
              <a:lnTo>
                <a:pt x="883376" y="119895"/>
              </a:lnTo>
              <a:lnTo>
                <a:pt x="883376" y="199995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FD87C-DF58-47E2-B9EE-97102D8C352B}">
      <dsp:nvSpPr>
        <dsp:cNvPr id="0" name=""/>
        <dsp:cNvSpPr/>
      </dsp:nvSpPr>
      <dsp:spPr>
        <a:xfrm>
          <a:off x="961715" y="3364655"/>
          <a:ext cx="528397" cy="251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368"/>
              </a:lnTo>
              <a:lnTo>
                <a:pt x="528397" y="171368"/>
              </a:lnTo>
              <a:lnTo>
                <a:pt x="528397" y="251469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828BC2-98AB-413A-9405-717626095ADA}">
      <dsp:nvSpPr>
        <dsp:cNvPr id="0" name=""/>
        <dsp:cNvSpPr/>
      </dsp:nvSpPr>
      <dsp:spPr>
        <a:xfrm>
          <a:off x="433318" y="3364655"/>
          <a:ext cx="528397" cy="251469"/>
        </a:xfrm>
        <a:custGeom>
          <a:avLst/>
          <a:gdLst/>
          <a:ahLst/>
          <a:cxnLst/>
          <a:rect l="0" t="0" r="0" b="0"/>
          <a:pathLst>
            <a:path>
              <a:moveTo>
                <a:pt x="528397" y="0"/>
              </a:moveTo>
              <a:lnTo>
                <a:pt x="528397" y="171368"/>
              </a:lnTo>
              <a:lnTo>
                <a:pt x="0" y="171368"/>
              </a:lnTo>
              <a:lnTo>
                <a:pt x="0" y="251469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2BB3EC-0AB2-4BF6-81C8-B291279774D0}">
      <dsp:nvSpPr>
        <dsp:cNvPr id="0" name=""/>
        <dsp:cNvSpPr/>
      </dsp:nvSpPr>
      <dsp:spPr>
        <a:xfrm>
          <a:off x="961715" y="2564133"/>
          <a:ext cx="1180729" cy="251469"/>
        </a:xfrm>
        <a:custGeom>
          <a:avLst/>
          <a:gdLst/>
          <a:ahLst/>
          <a:cxnLst/>
          <a:rect l="0" t="0" r="0" b="0"/>
          <a:pathLst>
            <a:path>
              <a:moveTo>
                <a:pt x="1180729" y="0"/>
              </a:moveTo>
              <a:lnTo>
                <a:pt x="1180729" y="171368"/>
              </a:lnTo>
              <a:lnTo>
                <a:pt x="0" y="171368"/>
              </a:lnTo>
              <a:lnTo>
                <a:pt x="0" y="251469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A59736-F4B2-4BDD-95D3-0816358FE850}">
      <dsp:nvSpPr>
        <dsp:cNvPr id="0" name=""/>
        <dsp:cNvSpPr/>
      </dsp:nvSpPr>
      <dsp:spPr>
        <a:xfrm>
          <a:off x="2142445" y="1763611"/>
          <a:ext cx="1875411" cy="251469"/>
        </a:xfrm>
        <a:custGeom>
          <a:avLst/>
          <a:gdLst/>
          <a:ahLst/>
          <a:cxnLst/>
          <a:rect l="0" t="0" r="0" b="0"/>
          <a:pathLst>
            <a:path>
              <a:moveTo>
                <a:pt x="1875411" y="0"/>
              </a:moveTo>
              <a:lnTo>
                <a:pt x="1875411" y="171368"/>
              </a:lnTo>
              <a:lnTo>
                <a:pt x="0" y="171368"/>
              </a:lnTo>
              <a:lnTo>
                <a:pt x="0" y="251469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9F4C1-AA31-41B1-80C0-93B9107CDC5B}">
      <dsp:nvSpPr>
        <dsp:cNvPr id="0" name=""/>
        <dsp:cNvSpPr/>
      </dsp:nvSpPr>
      <dsp:spPr>
        <a:xfrm>
          <a:off x="1700101" y="1039031"/>
          <a:ext cx="4635512" cy="7245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D0544C7-2DB2-4878-AD17-AF980B53353D}">
      <dsp:nvSpPr>
        <dsp:cNvPr id="0" name=""/>
        <dsp:cNvSpPr/>
      </dsp:nvSpPr>
      <dsp:spPr>
        <a:xfrm>
          <a:off x="1796173" y="1130299"/>
          <a:ext cx="4635512" cy="7245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400" b="1" kern="1200" dirty="0" smtClean="0">
              <a:latin typeface="Times New Roman" pitchFamily="18" charset="0"/>
              <a:cs typeface="Times New Roman" pitchFamily="18" charset="0"/>
            </a:rPr>
            <a:t>Gram pozitivne bakterije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400" b="1" kern="1200" dirty="0" smtClean="0">
              <a:latin typeface="Times New Roman" pitchFamily="18" charset="0"/>
              <a:cs typeface="Times New Roman" pitchFamily="18" charset="0"/>
            </a:rPr>
            <a:t>sa visokim G+C</a:t>
          </a: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17395" y="1151521"/>
        <a:ext cx="4593068" cy="682135"/>
      </dsp:txXfrm>
    </dsp:sp>
    <dsp:sp modelId="{EE209627-4021-4862-A797-F6C11E89EDF4}">
      <dsp:nvSpPr>
        <dsp:cNvPr id="0" name=""/>
        <dsp:cNvSpPr/>
      </dsp:nvSpPr>
      <dsp:spPr>
        <a:xfrm>
          <a:off x="1243451" y="2015080"/>
          <a:ext cx="1797988" cy="5490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C71C77A-94C8-4CED-B48F-97E5B4994FBE}">
      <dsp:nvSpPr>
        <dsp:cNvPr id="0" name=""/>
        <dsp:cNvSpPr/>
      </dsp:nvSpPr>
      <dsp:spPr>
        <a:xfrm>
          <a:off x="1339523" y="2106348"/>
          <a:ext cx="1797988" cy="54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>
              <a:latin typeface="Times New Roman" pitchFamily="18" charset="0"/>
              <a:cs typeface="Times New Roman" pitchFamily="18" charset="0"/>
            </a:rPr>
            <a:t>Stvaraju filamente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55604" y="2122429"/>
        <a:ext cx="1765826" cy="516891"/>
      </dsp:txXfrm>
    </dsp:sp>
    <dsp:sp modelId="{DDAB44EC-63E5-45FE-BBEB-D74185BF5253}">
      <dsp:nvSpPr>
        <dsp:cNvPr id="0" name=""/>
        <dsp:cNvSpPr/>
      </dsp:nvSpPr>
      <dsp:spPr>
        <a:xfrm>
          <a:off x="280833" y="2815602"/>
          <a:ext cx="1361763" cy="5490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FEC4608-9B0B-4CA1-A8DD-2CAEBC43332A}">
      <dsp:nvSpPr>
        <dsp:cNvPr id="0" name=""/>
        <dsp:cNvSpPr/>
      </dsp:nvSpPr>
      <dsp:spPr>
        <a:xfrm>
          <a:off x="376905" y="2906871"/>
          <a:ext cx="1361763" cy="54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600" b="1" kern="1200" dirty="0" smtClean="0">
              <a:latin typeface="Times New Roman" pitchFamily="18" charset="0"/>
              <a:cs typeface="Times New Roman" pitchFamily="18" charset="0"/>
            </a:rPr>
            <a:t>Bez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600" b="1" kern="1200" dirty="0" smtClean="0">
              <a:latin typeface="Times New Roman" pitchFamily="18" charset="0"/>
              <a:cs typeface="Times New Roman" pitchFamily="18" charset="0"/>
            </a:rPr>
            <a:t>konidiospora</a:t>
          </a:r>
          <a:endParaRPr lang="en-US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2986" y="2922952"/>
        <a:ext cx="1329601" cy="516891"/>
      </dsp:txXfrm>
    </dsp:sp>
    <dsp:sp modelId="{8B754202-BABC-491C-9237-CDBA66552B2A}">
      <dsp:nvSpPr>
        <dsp:cNvPr id="0" name=""/>
        <dsp:cNvSpPr/>
      </dsp:nvSpPr>
      <dsp:spPr>
        <a:xfrm>
          <a:off x="992" y="3616124"/>
          <a:ext cx="864650" cy="5490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1915F1-9223-4F36-A583-CA97A0C52808}">
      <dsp:nvSpPr>
        <dsp:cNvPr id="0" name=""/>
        <dsp:cNvSpPr/>
      </dsp:nvSpPr>
      <dsp:spPr>
        <a:xfrm>
          <a:off x="97065" y="3707393"/>
          <a:ext cx="864650" cy="54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200" b="1" kern="1200" dirty="0" smtClean="0">
              <a:latin typeface="Times New Roman" pitchFamily="18" charset="0"/>
              <a:cs typeface="Times New Roman" pitchFamily="18" charset="0"/>
            </a:rPr>
            <a:t>Acido rezistentne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400" b="1" i="1" kern="1200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rPr>
            <a:t>Nocardia</a:t>
          </a:r>
          <a:endParaRPr lang="en-US" sz="1400" b="1" i="1" kern="1200" dirty="0">
            <a:solidFill>
              <a:srgbClr val="FF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3146" y="3723474"/>
        <a:ext cx="832488" cy="516891"/>
      </dsp:txXfrm>
    </dsp:sp>
    <dsp:sp modelId="{65F07714-887A-4E0D-9125-91B81A8059F9}">
      <dsp:nvSpPr>
        <dsp:cNvPr id="0" name=""/>
        <dsp:cNvSpPr/>
      </dsp:nvSpPr>
      <dsp:spPr>
        <a:xfrm>
          <a:off x="1057787" y="3616124"/>
          <a:ext cx="864650" cy="5490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0EED53-E2C9-497D-96A3-21747996E71A}">
      <dsp:nvSpPr>
        <dsp:cNvPr id="0" name=""/>
        <dsp:cNvSpPr/>
      </dsp:nvSpPr>
      <dsp:spPr>
        <a:xfrm>
          <a:off x="1153860" y="3707393"/>
          <a:ext cx="864650" cy="54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200" b="1" kern="1200" dirty="0" smtClean="0">
              <a:latin typeface="Times New Roman" pitchFamily="18" charset="0"/>
              <a:cs typeface="Times New Roman" pitchFamily="18" charset="0"/>
            </a:rPr>
            <a:t>Fiksiraju N2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200" b="1" i="1" kern="1200" dirty="0" smtClean="0">
              <a:latin typeface="Times New Roman" pitchFamily="18" charset="0"/>
              <a:cs typeface="Times New Roman" pitchFamily="18" charset="0"/>
            </a:rPr>
            <a:t>Frankia</a:t>
          </a:r>
          <a:endParaRPr lang="en-US" sz="12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69941" y="3723474"/>
        <a:ext cx="832488" cy="516891"/>
      </dsp:txXfrm>
    </dsp:sp>
    <dsp:sp modelId="{64D74C0F-79B7-45EA-B408-AE0F8416153F}">
      <dsp:nvSpPr>
        <dsp:cNvPr id="0" name=""/>
        <dsp:cNvSpPr/>
      </dsp:nvSpPr>
      <dsp:spPr>
        <a:xfrm>
          <a:off x="2375081" y="2764128"/>
          <a:ext cx="1301480" cy="5490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4A14E36-2C01-4031-BE31-341C32FDC05F}">
      <dsp:nvSpPr>
        <dsp:cNvPr id="0" name=""/>
        <dsp:cNvSpPr/>
      </dsp:nvSpPr>
      <dsp:spPr>
        <a:xfrm>
          <a:off x="2471153" y="2855397"/>
          <a:ext cx="1301480" cy="54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600" b="1" kern="1200" dirty="0" smtClean="0">
              <a:latin typeface="Times New Roman" pitchFamily="18" charset="0"/>
              <a:cs typeface="Times New Roman" pitchFamily="18" charset="0"/>
            </a:rPr>
            <a:t>Stvaraju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600" b="1" kern="1200" dirty="0" smtClean="0">
              <a:latin typeface="Times New Roman" pitchFamily="18" charset="0"/>
              <a:cs typeface="Times New Roman" pitchFamily="18" charset="0"/>
            </a:rPr>
            <a:t>konidiospore</a:t>
          </a:r>
          <a:endParaRPr lang="en-US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87234" y="2871478"/>
        <a:ext cx="1269318" cy="516891"/>
      </dsp:txXfrm>
    </dsp:sp>
    <dsp:sp modelId="{DEEE7AF6-AE26-4FF0-AB97-EFC2FE7AE82D}">
      <dsp:nvSpPr>
        <dsp:cNvPr id="0" name=""/>
        <dsp:cNvSpPr/>
      </dsp:nvSpPr>
      <dsp:spPr>
        <a:xfrm>
          <a:off x="2114583" y="3616124"/>
          <a:ext cx="1071362" cy="5490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F41456-B8BD-4107-A54D-BFDB03D4E852}">
      <dsp:nvSpPr>
        <dsp:cNvPr id="0" name=""/>
        <dsp:cNvSpPr/>
      </dsp:nvSpPr>
      <dsp:spPr>
        <a:xfrm>
          <a:off x="2210655" y="3707393"/>
          <a:ext cx="1071362" cy="54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200" b="1" kern="1200" dirty="0" smtClean="0">
              <a:latin typeface="Times New Roman" pitchFamily="18" charset="0"/>
              <a:cs typeface="Times New Roman" pitchFamily="18" charset="0"/>
            </a:rPr>
            <a:t>Aerobne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200" b="1" i="1" kern="1200" dirty="0" smtClean="0">
              <a:latin typeface="Times New Roman" pitchFamily="18" charset="0"/>
              <a:cs typeface="Times New Roman" pitchFamily="18" charset="0"/>
            </a:rPr>
            <a:t>Streptomyces</a:t>
          </a:r>
          <a:endParaRPr lang="en-US" sz="12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26736" y="3723474"/>
        <a:ext cx="1039200" cy="516891"/>
      </dsp:txXfrm>
    </dsp:sp>
    <dsp:sp modelId="{65EF784F-141C-4D7E-A1B3-24D7309A324A}">
      <dsp:nvSpPr>
        <dsp:cNvPr id="0" name=""/>
        <dsp:cNvSpPr/>
      </dsp:nvSpPr>
      <dsp:spPr>
        <a:xfrm>
          <a:off x="3378090" y="3616124"/>
          <a:ext cx="1213960" cy="44666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75C8C2B-94EA-44B7-8C51-FA5E499C5385}">
      <dsp:nvSpPr>
        <dsp:cNvPr id="0" name=""/>
        <dsp:cNvSpPr/>
      </dsp:nvSpPr>
      <dsp:spPr>
        <a:xfrm>
          <a:off x="3474162" y="3707393"/>
          <a:ext cx="1213960" cy="446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200" b="1" kern="1200" dirty="0" smtClean="0">
              <a:latin typeface="Times New Roman" pitchFamily="18" charset="0"/>
              <a:cs typeface="Times New Roman" pitchFamily="18" charset="0"/>
            </a:rPr>
            <a:t>Anaerobne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400" b="1" i="1" kern="1200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rPr>
            <a:t>Actinomyces</a:t>
          </a:r>
          <a:endParaRPr lang="en-US" sz="1400" b="1" i="1" kern="1200" dirty="0">
            <a:solidFill>
              <a:srgbClr val="FF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87244" y="3720475"/>
        <a:ext cx="1187796" cy="420496"/>
      </dsp:txXfrm>
    </dsp:sp>
    <dsp:sp modelId="{F82780DD-662D-4E5B-859F-BFF458DBD6F1}">
      <dsp:nvSpPr>
        <dsp:cNvPr id="0" name=""/>
        <dsp:cNvSpPr/>
      </dsp:nvSpPr>
      <dsp:spPr>
        <a:xfrm>
          <a:off x="5279134" y="2015080"/>
          <a:ext cx="1513129" cy="5490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CCCA17-3BBA-4C61-AFE5-60F056014058}">
      <dsp:nvSpPr>
        <dsp:cNvPr id="0" name=""/>
        <dsp:cNvSpPr/>
      </dsp:nvSpPr>
      <dsp:spPr>
        <a:xfrm>
          <a:off x="5375206" y="2106348"/>
          <a:ext cx="1513129" cy="54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smtClean="0">
              <a:latin typeface="Times New Roman" pitchFamily="18" charset="0"/>
              <a:cs typeface="Times New Roman" pitchFamily="18" charset="0"/>
            </a:rPr>
            <a:t>Bez micelijuma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91287" y="2122429"/>
        <a:ext cx="1480967" cy="516891"/>
      </dsp:txXfrm>
    </dsp:sp>
    <dsp:sp modelId="{73D09851-F966-417B-A92E-242331F12527}">
      <dsp:nvSpPr>
        <dsp:cNvPr id="0" name=""/>
        <dsp:cNvSpPr/>
      </dsp:nvSpPr>
      <dsp:spPr>
        <a:xfrm>
          <a:off x="4196201" y="2815602"/>
          <a:ext cx="1725600" cy="5490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FA19ED7-2200-41A5-99E8-73CF692D1FA0}">
      <dsp:nvSpPr>
        <dsp:cNvPr id="0" name=""/>
        <dsp:cNvSpPr/>
      </dsp:nvSpPr>
      <dsp:spPr>
        <a:xfrm>
          <a:off x="4292273" y="2906871"/>
          <a:ext cx="1725600" cy="54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600" b="1" kern="1200" dirty="0" smtClean="0">
              <a:latin typeface="Times New Roman" pitchFamily="18" charset="0"/>
              <a:cs typeface="Times New Roman" pitchFamily="18" charset="0"/>
            </a:rPr>
            <a:t>Acidorezistentne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600" b="1" i="1" kern="1200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rPr>
            <a:t>Mycobacterium</a:t>
          </a:r>
          <a:endParaRPr lang="en-US" sz="1600" b="1" i="1" kern="1200" dirty="0">
            <a:solidFill>
              <a:srgbClr val="FF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08354" y="2922952"/>
        <a:ext cx="1693438" cy="516891"/>
      </dsp:txXfrm>
    </dsp:sp>
    <dsp:sp modelId="{F6E94A19-C411-4CF0-94D6-1E297C4FEAB6}">
      <dsp:nvSpPr>
        <dsp:cNvPr id="0" name=""/>
        <dsp:cNvSpPr/>
      </dsp:nvSpPr>
      <dsp:spPr>
        <a:xfrm>
          <a:off x="6171004" y="3250820"/>
          <a:ext cx="1761249" cy="5490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14C114-7B50-4E90-AAED-9F570ED7704C}">
      <dsp:nvSpPr>
        <dsp:cNvPr id="0" name=""/>
        <dsp:cNvSpPr/>
      </dsp:nvSpPr>
      <dsp:spPr>
        <a:xfrm>
          <a:off x="6267077" y="3342089"/>
          <a:ext cx="1761249" cy="54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600" b="1" kern="1200" dirty="0" smtClean="0">
              <a:latin typeface="Times New Roman" pitchFamily="18" charset="0"/>
              <a:cs typeface="Times New Roman" pitchFamily="18" charset="0"/>
            </a:rPr>
            <a:t>Nisu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600" b="1" kern="1200" dirty="0" smtClean="0">
              <a:latin typeface="Times New Roman" pitchFamily="18" charset="0"/>
              <a:cs typeface="Times New Roman" pitchFamily="18" charset="0"/>
            </a:rPr>
            <a:t>acidorezistentne</a:t>
          </a:r>
          <a:endParaRPr lang="en-US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283158" y="3358170"/>
        <a:ext cx="1729087" cy="516891"/>
      </dsp:txXfrm>
    </dsp:sp>
    <dsp:sp modelId="{DFCD2EA9-A63B-46BA-88DC-35C76DED14CE}">
      <dsp:nvSpPr>
        <dsp:cNvPr id="0" name=""/>
        <dsp:cNvSpPr/>
      </dsp:nvSpPr>
      <dsp:spPr>
        <a:xfrm>
          <a:off x="5087445" y="4150831"/>
          <a:ext cx="1169993" cy="5490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42EA86-1BF3-4C48-A61E-4061201D5318}">
      <dsp:nvSpPr>
        <dsp:cNvPr id="0" name=""/>
        <dsp:cNvSpPr/>
      </dsp:nvSpPr>
      <dsp:spPr>
        <a:xfrm>
          <a:off x="5183517" y="4242099"/>
          <a:ext cx="1169993" cy="54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600" b="1" kern="1200" dirty="0" smtClean="0">
              <a:latin typeface="Times New Roman" pitchFamily="18" charset="0"/>
              <a:cs typeface="Times New Roman" pitchFamily="18" charset="0"/>
            </a:rPr>
            <a:t>Gram pozitivne</a:t>
          </a:r>
          <a:endParaRPr lang="en-US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99598" y="4258180"/>
        <a:ext cx="1137831" cy="516891"/>
      </dsp:txXfrm>
    </dsp:sp>
    <dsp:sp modelId="{842C5A49-D7B9-4193-BB5A-247C653926B7}">
      <dsp:nvSpPr>
        <dsp:cNvPr id="0" name=""/>
        <dsp:cNvSpPr/>
      </dsp:nvSpPr>
      <dsp:spPr>
        <a:xfrm>
          <a:off x="3520926" y="4941827"/>
          <a:ext cx="1999279" cy="5490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8087652-4081-4F1A-9B64-613F3FDBA9E0}">
      <dsp:nvSpPr>
        <dsp:cNvPr id="0" name=""/>
        <dsp:cNvSpPr/>
      </dsp:nvSpPr>
      <dsp:spPr>
        <a:xfrm>
          <a:off x="3616999" y="5033095"/>
          <a:ext cx="1999279" cy="54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600" b="1" i="1" kern="1200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rPr>
            <a:t>Corynebacterium</a:t>
          </a:r>
          <a:endParaRPr lang="en-US" sz="1600" b="1" i="1" kern="1200" dirty="0">
            <a:solidFill>
              <a:srgbClr val="FF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33080" y="5049176"/>
        <a:ext cx="1967117" cy="516891"/>
      </dsp:txXfrm>
    </dsp:sp>
    <dsp:sp modelId="{D74A1DCE-243F-420F-A1F0-05DF3B894CDC}">
      <dsp:nvSpPr>
        <dsp:cNvPr id="0" name=""/>
        <dsp:cNvSpPr/>
      </dsp:nvSpPr>
      <dsp:spPr>
        <a:xfrm>
          <a:off x="5690197" y="4941827"/>
          <a:ext cx="2900530" cy="5490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8C7FEC4-B4F7-4651-BB8B-AD969823D0CE}">
      <dsp:nvSpPr>
        <dsp:cNvPr id="0" name=""/>
        <dsp:cNvSpPr/>
      </dsp:nvSpPr>
      <dsp:spPr>
        <a:xfrm>
          <a:off x="5786269" y="5033095"/>
          <a:ext cx="2900530" cy="54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400" b="1" i="1" kern="1200" dirty="0" smtClean="0">
              <a:latin typeface="Times New Roman" pitchFamily="18" charset="0"/>
              <a:cs typeface="Times New Roman" pitchFamily="18" charset="0"/>
            </a:rPr>
            <a:t>Propionibacterium</a:t>
          </a:r>
          <a:endParaRPr lang="en-US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02350" y="5049176"/>
        <a:ext cx="2868368" cy="516891"/>
      </dsp:txXfrm>
    </dsp:sp>
    <dsp:sp modelId="{2522B3D9-76F9-4EAE-ADCE-8C962823E367}">
      <dsp:nvSpPr>
        <dsp:cNvPr id="0" name=""/>
        <dsp:cNvSpPr/>
      </dsp:nvSpPr>
      <dsp:spPr>
        <a:xfrm>
          <a:off x="6755902" y="4059561"/>
          <a:ext cx="1709483" cy="5490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AB00E7F-F379-4026-8FFC-E5B255BC3A16}">
      <dsp:nvSpPr>
        <dsp:cNvPr id="0" name=""/>
        <dsp:cNvSpPr/>
      </dsp:nvSpPr>
      <dsp:spPr>
        <a:xfrm>
          <a:off x="6851975" y="4150830"/>
          <a:ext cx="1709483" cy="54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600" b="1" kern="1200" dirty="0" smtClean="0">
              <a:latin typeface="Times New Roman" pitchFamily="18" charset="0"/>
              <a:cs typeface="Times New Roman" pitchFamily="18" charset="0"/>
            </a:rPr>
            <a:t>Gram varijabilne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1600" b="1" i="1" kern="1200" dirty="0" smtClean="0">
              <a:latin typeface="Times New Roman" pitchFamily="18" charset="0"/>
              <a:cs typeface="Times New Roman" pitchFamily="18" charset="0"/>
            </a:rPr>
            <a:t>Garderella</a:t>
          </a:r>
          <a:endParaRPr lang="en-US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868056" y="4166911"/>
        <a:ext cx="1677321" cy="516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C685E1-5BEB-4DB4-BF90-20606E08C23E}" type="datetimeFigureOut">
              <a:rPr lang="en-US"/>
              <a:pPr>
                <a:defRPr/>
              </a:pPr>
              <a:t>10-Mar-21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7D2D4E-97D7-4EBD-8D2C-BB172117C5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128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2D7D0D6-CB0F-4AE6-8BB9-89BE9BC279DC}" type="datetimeFigureOut">
              <a:rPr lang="en-US"/>
              <a:pPr>
                <a:defRPr/>
              </a:pPr>
              <a:t>10-Mar-21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9F90788-DA2B-422F-AB95-482BD3F3B1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2399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DAED25-BDC3-4C07-B05A-07626C92018F}" type="slidenum">
              <a:rPr lang="en-GB" smtClean="0"/>
              <a:pPr/>
              <a:t>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4783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6D30F9-B69D-4F26-8355-BFFB934EC70D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8891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041EAF-A593-489D-BD45-57FCAAC9609A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9538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A8A493-B374-45B0-AC5F-27885C6C63B5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06946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92F50B-739E-4538-BC88-727C07AC7330}" type="slidenum">
              <a:rPr lang="en-US" smtClean="0"/>
              <a:pPr/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40719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3DA391-454B-4C64-9535-3349E9EF4BFE}" type="slidenum">
              <a:rPr lang="en-US" smtClean="0"/>
              <a:pPr/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10256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B281ADD-9F24-4ED6-A855-8EC087FCB066}" type="slidenum">
              <a:rPr lang="en-US" smtClean="0"/>
              <a:pPr/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40812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0B572F-9CD0-44DA-ADC6-9E442342C6D6}" type="slidenum">
              <a:rPr lang="en-US" smtClean="0"/>
              <a:pPr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14369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A6E35A-0F17-4A26-A287-B5D97C2A0891}" type="slidenum">
              <a:rPr lang="en-US" smtClean="0"/>
              <a:pPr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2369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274F4C-5C26-4088-9E16-74EA96E01046}" type="slidenum">
              <a:rPr lang="en-US" smtClean="0"/>
              <a:pPr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2590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9753D4-E5DD-4EAE-8D00-598512869C4F}" type="slidenum">
              <a:rPr lang="en-US" smtClean="0"/>
              <a:pPr/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6362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71A573-0402-4365-A16F-A094B996EA01}" type="slidenum">
              <a:rPr lang="en-GB" smtClean="0"/>
              <a:pPr/>
              <a:t>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8188254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21E8EF-1537-42AB-AABC-AFA04715CB45}" type="slidenum">
              <a:rPr lang="en-US" smtClean="0"/>
              <a:pPr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97042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83F5D8-F214-4B21-A8B3-2CF5CDBBABB2}" type="slidenum">
              <a:rPr lang="en-US" smtClean="0"/>
              <a:pPr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107302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EAD47D-9250-43BF-A554-30CD190D900A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38947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0FA604-3A92-483E-B80D-A443A139AF23}" type="slidenum">
              <a:rPr lang="en-US" smtClean="0"/>
              <a:pPr/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40331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D92E28-4770-49E8-897D-B9EB04ED6FE0}" type="slidenum">
              <a:rPr lang="en-US" smtClean="0"/>
              <a:pPr/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12636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003656-1F12-4086-BA3B-6A86C8E7C749}" type="slidenum">
              <a:rPr lang="en-US" smtClean="0"/>
              <a:pPr/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314326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F83136-9096-4EE3-BC20-55566576CBE9}" type="slidenum">
              <a:rPr lang="en-GB" smtClean="0"/>
              <a:pPr/>
              <a:t>27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160135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A6D198-F058-4C34-9CE1-E08D26C6812B}" type="slidenum">
              <a:rPr lang="en-GB" smtClean="0"/>
              <a:pPr/>
              <a:t>28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44144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1B2A48-2489-4B12-956F-86C71B9E81DF}" type="slidenum">
              <a:rPr lang="en-US" smtClean="0"/>
              <a:pPr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0409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BB362E-0601-46CD-BB61-F00D32F56141}" type="slidenum">
              <a:rPr lang="en-GB" smtClean="0"/>
              <a:pPr/>
              <a:t>30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7655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3B4DC0-C9EC-4E1F-8F0C-D27925DC24CA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16298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E1CAB7-0699-40B5-9C31-BC9245CB1A93}" type="slidenum">
              <a:rPr lang="en-US" smtClean="0"/>
              <a:pPr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08451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 smtClean="0">
              <a:latin typeface="Arial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13744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 smtClean="0">
              <a:latin typeface="Arial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69529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 smtClean="0">
              <a:latin typeface="Arial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78741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 smtClean="0">
              <a:latin typeface="Arial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42253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 smtClean="0">
              <a:latin typeface="Arial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56569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en-US" smtClean="0">
              <a:latin typeface="Arial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84553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0CE365-E939-48BC-A98E-F42B6CAF3014}" type="slidenum">
              <a:rPr lang="en-GB" smtClean="0"/>
              <a:pPr/>
              <a:t>38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5322617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54D366-4B29-49F8-B07F-CB0CFFCA968B}" type="slidenum">
              <a:rPr lang="en-GB" smtClean="0"/>
              <a:pPr/>
              <a:t>39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0406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79DBC9-1392-494F-B097-8E2CEBA40890}" type="slidenum">
              <a:rPr lang="en-US" smtClean="0"/>
              <a:pPr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8287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FA0FA4-71CF-4F08-86C0-DADD210ABDC7}" type="slidenum">
              <a:rPr lang="en-US" smtClean="0"/>
              <a:pPr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72444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CC42F9-61C7-4DF1-BE86-6B5DFAACA2BB}" type="slidenum">
              <a:rPr lang="en-US" smtClean="0"/>
              <a:pPr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3218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03978D-3D28-4C81-8B73-CBA2E51C5EC2}" type="slidenum">
              <a:rPr lang="en-US" smtClean="0"/>
              <a:pPr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4348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CDA0E1-3ECD-4E47-ABFC-4BF99D393FB8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33443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D447FE-903D-4D2B-849E-EDCE759D9B65}" type="slidenum">
              <a:rPr lang="en-US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7266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E070C-D510-4910-94C8-DD3538391963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41899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BD641-23A1-4C11-A6DF-2AFDA949C0B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794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EE34-4366-4811-BF04-F7F848A2F728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3358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0107-DB23-474E-87E3-97C78A3F398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833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990E5-D133-44BD-B763-4C0C1D8C49BA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01423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2902-CA6C-4188-8217-AF6D4BBAF3A8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173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4C43-12ED-4F7D-8B7B-BF3285F77121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764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40E7E-5BBD-46CC-9E27-EA0F5A3685EB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1909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D553A-1BA2-41D9-9B81-321C69D356AD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6569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009EB2-5E06-448E-8E0A-B71762A9A2D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5468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C066-98A0-4928-B973-0D3730FBF2BE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217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A9A95D0-1056-4704-BFDB-9E0CE144A831}" type="slidenum">
              <a:rPr lang="en-GB" altLang="en-US" smtClean="0">
                <a:cs typeface="Arial" panose="020B0604020202020204" pitchFamily="34" charset="0"/>
              </a:rPr>
              <a:pPr/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05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53" r:id="rId1"/>
    <p:sldLayoutId id="2147486854" r:id="rId2"/>
    <p:sldLayoutId id="2147486855" r:id="rId3"/>
    <p:sldLayoutId id="2147486856" r:id="rId4"/>
    <p:sldLayoutId id="2147486857" r:id="rId5"/>
    <p:sldLayoutId id="2147486858" r:id="rId6"/>
    <p:sldLayoutId id="2147486859" r:id="rId7"/>
    <p:sldLayoutId id="2147486860" r:id="rId8"/>
    <p:sldLayoutId id="2147486861" r:id="rId9"/>
    <p:sldLayoutId id="2147486862" r:id="rId10"/>
    <p:sldLayoutId id="214748686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d/Actinomyces_israelii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0/06/Corynebacterium_diphtheriae_Gram_stain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956180" y="533400"/>
            <a:ext cx="6248400" cy="838200"/>
          </a:xfrm>
        </p:spPr>
        <p:txBody>
          <a:bodyPr/>
          <a:lstStyle/>
          <a:p>
            <a:r>
              <a:rPr lang="sr-Latn-CS" sz="3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Actinobacteria</a:t>
            </a:r>
            <a:endParaRPr lang="en-US" sz="3600" b="1" i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4294967295"/>
          </p:nvPr>
        </p:nvSpPr>
        <p:spPr>
          <a:xfrm>
            <a:off x="228600" y="1861279"/>
            <a:ext cx="8610600" cy="4953000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sr-Latn-CS" sz="2800" dirty="0" smtClean="0">
                <a:solidFill>
                  <a:schemeClr val="tx1"/>
                </a:solidFill>
              </a:rPr>
              <a:t> Ovaj red bakterija obuhvata </a:t>
            </a:r>
            <a:r>
              <a:rPr lang="sr-Latn-CS" sz="2800" b="1" dirty="0" smtClean="0">
                <a:solidFill>
                  <a:srgbClr val="002060"/>
                </a:solidFill>
              </a:rPr>
              <a:t>Gram pozitivne bakterije </a:t>
            </a:r>
            <a:r>
              <a:rPr lang="sr-Latn-CS" sz="2800" dirty="0" smtClean="0">
                <a:solidFill>
                  <a:schemeClr val="tx1"/>
                </a:solidFill>
              </a:rPr>
              <a:t>sa  visokim sadržajem G+C</a:t>
            </a:r>
            <a:endParaRPr lang="en-US" sz="2800" dirty="0" smtClean="0">
              <a:solidFill>
                <a:schemeClr val="tx1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Neke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sr-Latn-CS" sz="2800" dirty="0" smtClean="0">
                <a:solidFill>
                  <a:schemeClr val="tx1"/>
                </a:solidFill>
              </a:rPr>
              <a:t>vrste </a:t>
            </a:r>
            <a:r>
              <a:rPr lang="en-US" sz="2800" dirty="0" err="1" smtClean="0">
                <a:solidFill>
                  <a:schemeClr val="tx1"/>
                </a:solidFill>
              </a:rPr>
              <a:t>stvaraju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razgranate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filamente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koji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podsećaju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micelijum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gljivica</a:t>
            </a:r>
            <a:endParaRPr lang="en-US" sz="2800" dirty="0" smtClean="0">
              <a:solidFill>
                <a:schemeClr val="tx1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Neke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sr-Latn-CS" sz="2800" dirty="0" smtClean="0">
                <a:solidFill>
                  <a:schemeClr val="tx1"/>
                </a:solidFill>
              </a:rPr>
              <a:t>vrste </a:t>
            </a:r>
            <a:r>
              <a:rPr lang="en-US" sz="2800" dirty="0" err="1" smtClean="0">
                <a:solidFill>
                  <a:schemeClr val="tx1"/>
                </a:solidFill>
              </a:rPr>
              <a:t>stv</a:t>
            </a:r>
            <a:r>
              <a:rPr lang="sr-Latn-CS" sz="2800" dirty="0" smtClean="0">
                <a:solidFill>
                  <a:schemeClr val="tx1"/>
                </a:solidFill>
              </a:rPr>
              <a:t>a</a:t>
            </a:r>
            <a:r>
              <a:rPr lang="en-US" sz="2800" dirty="0" err="1" smtClean="0">
                <a:solidFill>
                  <a:schemeClr val="tx1"/>
                </a:solidFill>
              </a:rPr>
              <a:t>raju</a:t>
            </a:r>
            <a:r>
              <a:rPr lang="en-US" sz="2800" dirty="0" smtClean="0">
                <a:solidFill>
                  <a:schemeClr val="tx1"/>
                </a:solidFill>
              </a:rPr>
              <a:t> spore</a:t>
            </a:r>
            <a:endParaRPr lang="sr-Latn-CS" sz="2800" dirty="0" smtClean="0">
              <a:solidFill>
                <a:schemeClr val="tx1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Prisutne</a:t>
            </a:r>
            <a:r>
              <a:rPr lang="en-US" sz="2800" dirty="0" smtClean="0">
                <a:solidFill>
                  <a:schemeClr val="tx1"/>
                </a:solidFill>
              </a:rPr>
              <a:t> u </a:t>
            </a:r>
            <a:r>
              <a:rPr lang="en-US" sz="2800" dirty="0" err="1" smtClean="0">
                <a:solidFill>
                  <a:schemeClr val="tx1"/>
                </a:solidFill>
              </a:rPr>
              <a:t>zemljištu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vodi</a:t>
            </a:r>
            <a:r>
              <a:rPr lang="en-US" sz="2800" dirty="0" smtClean="0">
                <a:solidFill>
                  <a:schemeClr val="tx1"/>
                </a:solidFill>
              </a:rPr>
              <a:t> – </a:t>
            </a:r>
            <a:r>
              <a:rPr lang="en-US" sz="2800" dirty="0" err="1" smtClean="0">
                <a:solidFill>
                  <a:schemeClr val="tx1"/>
                </a:solidFill>
              </a:rPr>
              <a:t>važna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uloga</a:t>
            </a:r>
            <a:r>
              <a:rPr lang="en-US" sz="2800" dirty="0" smtClean="0">
                <a:solidFill>
                  <a:schemeClr val="tx1"/>
                </a:solidFill>
              </a:rPr>
              <a:t> u </a:t>
            </a:r>
            <a:r>
              <a:rPr lang="en-US" sz="2800" dirty="0" err="1" smtClean="0">
                <a:solidFill>
                  <a:schemeClr val="tx1"/>
                </a:solidFill>
              </a:rPr>
              <a:t>razgradnji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organskih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materija</a:t>
            </a:r>
            <a:r>
              <a:rPr lang="en-US" sz="2800" dirty="0" smtClean="0">
                <a:solidFill>
                  <a:schemeClr val="tx1"/>
                </a:solidFill>
              </a:rPr>
              <a:t> u </a:t>
            </a:r>
            <a:r>
              <a:rPr lang="en-US" sz="2800" dirty="0" err="1" smtClean="0">
                <a:solidFill>
                  <a:schemeClr val="tx1"/>
                </a:solidFill>
              </a:rPr>
              <a:t>prirodi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r-Latn-R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Proizvode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sekundarne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matabolite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endParaRPr lang="sr-Latn-CS" sz="28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r-Latn-CS" sz="2800" dirty="0" smtClean="0">
                <a:solidFill>
                  <a:schemeClr val="tx1"/>
                </a:solidFill>
              </a:rPr>
              <a:t>         </a:t>
            </a:r>
            <a:r>
              <a:rPr lang="en-US" sz="2800" dirty="0" smtClean="0">
                <a:solidFill>
                  <a:schemeClr val="tx1"/>
                </a:solidFill>
              </a:rPr>
              <a:t>– </a:t>
            </a:r>
            <a:r>
              <a:rPr lang="en-US" sz="2800" dirty="0" err="1" smtClean="0">
                <a:solidFill>
                  <a:schemeClr val="tx1"/>
                </a:solidFill>
              </a:rPr>
              <a:t>Selmen</a:t>
            </a:r>
            <a:r>
              <a:rPr lang="en-US" sz="2800" dirty="0" smtClean="0">
                <a:solidFill>
                  <a:schemeClr val="tx1"/>
                </a:solidFill>
              </a:rPr>
              <a:t> Waksman – </a:t>
            </a:r>
            <a:r>
              <a:rPr lang="en-US" sz="2800" dirty="0" err="1" smtClean="0">
                <a:solidFill>
                  <a:schemeClr val="tx1"/>
                </a:solidFill>
              </a:rPr>
              <a:t>streptomicin</a:t>
            </a:r>
            <a:r>
              <a:rPr lang="en-US" sz="2800" dirty="0" smtClean="0">
                <a:solidFill>
                  <a:schemeClr val="tx1"/>
                </a:solidFill>
              </a:rPr>
              <a:t> 1940 </a:t>
            </a:r>
            <a:r>
              <a:rPr lang="en-US" sz="2800" dirty="0" err="1" smtClean="0">
                <a:solidFill>
                  <a:schemeClr val="tx1"/>
                </a:solidFill>
              </a:rPr>
              <a:t>godina</a:t>
            </a:r>
            <a:endParaRPr lang="en-US" sz="2800" dirty="0" smtClean="0">
              <a:solidFill>
                <a:schemeClr val="tx1"/>
              </a:solidFill>
            </a:endParaRPr>
          </a:p>
          <a:p>
            <a:endParaRPr lang="en-US" dirty="0" smtClean="0"/>
          </a:p>
        </p:txBody>
      </p:sp>
      <p:pic>
        <p:nvPicPr>
          <p:cNvPr id="3076" name="Picture 4" descr="File:Actinomyces israeli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711" y="228600"/>
            <a:ext cx="247173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80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8738" y="405461"/>
            <a:ext cx="8972862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itchFamily="18" charset="0"/>
              </a:rPr>
              <a:t>U </a:t>
            </a:r>
            <a:r>
              <a:rPr lang="sl-SI" sz="2800" dirty="0">
                <a:latin typeface="Times New Roman" pitchFamily="18" charset="0"/>
              </a:rPr>
              <a:t>ćelijskom zidu imaju mezo-diamino-pimelinsku kiselinu, arabinogalaktan i mikolinsku kiselinu – </a:t>
            </a:r>
            <a:r>
              <a:rPr lang="sl-SI" sz="2800" i="1" dirty="0">
                <a:latin typeface="Times New Roman" pitchFamily="18" charset="0"/>
              </a:rPr>
              <a:t>Corynebacterium </a:t>
            </a:r>
            <a:r>
              <a:rPr lang="sl-SI" sz="2800" dirty="0">
                <a:latin typeface="Times New Roman" pitchFamily="18" charset="0"/>
              </a:rPr>
              <a:t>spp. kao i </a:t>
            </a:r>
            <a:r>
              <a:rPr lang="sl-SI" sz="2800" i="1" dirty="0">
                <a:latin typeface="Times New Roman" pitchFamily="18" charset="0"/>
              </a:rPr>
              <a:t>Mycobacterium</a:t>
            </a:r>
            <a:r>
              <a:rPr lang="sl-SI" sz="2800" dirty="0">
                <a:latin typeface="Times New Roman" pitchFamily="18" charset="0"/>
              </a:rPr>
              <a:t> spp. i </a:t>
            </a:r>
            <a:r>
              <a:rPr lang="sl-SI" sz="2800" i="1" dirty="0">
                <a:latin typeface="Times New Roman" pitchFamily="18" charset="0"/>
              </a:rPr>
              <a:t>Nocardia</a:t>
            </a:r>
            <a:r>
              <a:rPr lang="sl-SI" sz="2800" dirty="0">
                <a:latin typeface="Times New Roman" pitchFamily="18" charset="0"/>
              </a:rPr>
              <a:t> spp.</a:t>
            </a: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itchFamily="18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Babes-Ernst granule </a:t>
            </a:r>
            <a:r>
              <a:rPr lang="sl-SI" sz="2800" dirty="0">
                <a:latin typeface="Times New Roman" pitchFamily="18" charset="0"/>
              </a:rPr>
              <a:t>– m</a:t>
            </a:r>
            <a:r>
              <a:rPr lang="en-US" sz="2800" dirty="0">
                <a:latin typeface="Times New Roman" pitchFamily="18" charset="0"/>
              </a:rPr>
              <a:t>e</a:t>
            </a:r>
            <a:r>
              <a:rPr lang="sl-SI" sz="2800" dirty="0">
                <a:latin typeface="Times New Roman" pitchFamily="18" charset="0"/>
              </a:rPr>
              <a:t>tahromatske granule depo energije fosfati </a:t>
            </a:r>
            <a:r>
              <a:rPr lang="sl-SI" sz="2800" dirty="0">
                <a:solidFill>
                  <a:srgbClr val="002060"/>
                </a:solidFill>
                <a:latin typeface="Times New Roman" pitchFamily="18" charset="0"/>
              </a:rPr>
              <a:t>- bojenje po Neisser-u</a:t>
            </a:r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endParaRPr lang="sl-SI" sz="32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13315" name="Picture 5" descr="corynebacter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3939" y="3341556"/>
            <a:ext cx="3733800" cy="286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030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746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>
              <a:latin typeface="Times New Roman" pitchFamily="18" charset="0"/>
            </a:endParaRPr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228600" y="533400"/>
            <a:ext cx="8610600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itchFamily="18" charset="0"/>
              </a:rPr>
              <a:t>oštećenje </a:t>
            </a:r>
            <a:r>
              <a:rPr lang="sl-SI" sz="2800" dirty="0">
                <a:latin typeface="Times New Roman" pitchFamily="18" charset="0"/>
              </a:rPr>
              <a:t>tkiva obično predhodi infekciji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itchFamily="18" charset="0"/>
              </a:rPr>
              <a:t>komensalni </a:t>
            </a:r>
            <a:r>
              <a:rPr lang="sl-SI" sz="2800" dirty="0">
                <a:latin typeface="Times New Roman" pitchFamily="18" charset="0"/>
              </a:rPr>
              <a:t>mikroorganizmi na sluznicama i koži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itchFamily="18" charset="0"/>
              </a:rPr>
              <a:t>otporni </a:t>
            </a:r>
            <a:r>
              <a:rPr lang="sl-SI" sz="2800" dirty="0">
                <a:latin typeface="Times New Roman" pitchFamily="18" charset="0"/>
              </a:rPr>
              <a:t>u spoljašnjoj sredini </a:t>
            </a:r>
            <a:r>
              <a:rPr lang="sl-SI" sz="2800" i="1" dirty="0">
                <a:latin typeface="Times New Roman" pitchFamily="18" charset="0"/>
              </a:rPr>
              <a:t>C.pseudotuberculosis</a:t>
            </a:r>
            <a:r>
              <a:rPr lang="sl-SI" sz="2800" dirty="0">
                <a:latin typeface="Times New Roman" pitchFamily="18" charset="0"/>
              </a:rPr>
              <a:t> može preživeti mesecima</a:t>
            </a:r>
          </a:p>
          <a:p>
            <a:pPr>
              <a:spcBef>
                <a:spcPct val="50000"/>
              </a:spcBef>
            </a:pPr>
            <a:r>
              <a:rPr lang="sl-SI" sz="2800" dirty="0">
                <a:latin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</a:rPr>
              <a:t>Diferencijacija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sl-SI" sz="2800" i="1" dirty="0">
                <a:solidFill>
                  <a:srgbClr val="002060"/>
                </a:solidFill>
                <a:latin typeface="Times New Roman" pitchFamily="18" charset="0"/>
              </a:rPr>
              <a:t>Corynebacterim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spp</a:t>
            </a:r>
            <a:r>
              <a:rPr lang="sl-SI" sz="2800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itchFamily="18" charset="0"/>
              </a:rPr>
              <a:t>morfologija </a:t>
            </a:r>
            <a:r>
              <a:rPr lang="sl-SI" sz="2800" dirty="0">
                <a:latin typeface="Times New Roman" pitchFamily="18" charset="0"/>
              </a:rPr>
              <a:t>bakterijske ćelije, izgled kolonija i biohemijske karakteristike (hidroliza eskulina, redukcija nitrata, ureaza aktivnost, fermentacija ugljenih hidrata- glukoza, maltoza, sukroza...)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4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28600" y="533400"/>
            <a:ext cx="861060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800" dirty="0">
                <a:solidFill>
                  <a:srgbClr val="CCFFFF"/>
                </a:solidFill>
                <a:latin typeface="Times New Roman" pitchFamily="18" charset="0"/>
              </a:rPr>
              <a:t>	</a:t>
            </a: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Faktori virulencije</a:t>
            </a: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l-SI" sz="2800" i="1" dirty="0">
                <a:solidFill>
                  <a:srgbClr val="FF3300"/>
                </a:solidFill>
                <a:latin typeface="Times New Roman" pitchFamily="18" charset="0"/>
              </a:rPr>
              <a:t>C.pseudotuberculosis</a:t>
            </a:r>
            <a:r>
              <a:rPr lang="sl-SI" sz="28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l-SI" sz="2800" dirty="0">
                <a:latin typeface="Times New Roman" pitchFamily="18" charset="0"/>
              </a:rPr>
              <a:t>– fakultativni intracelularni patogen koji je sposoban da preživi i da se umnožava unutar fagocitnih ćelija zahvaljujući lipidima u ćelijskom zidu i sposobnosti stvaranja toksina phospholipase D (PLD)</a:t>
            </a: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itchFamily="18" charset="0"/>
              </a:rPr>
              <a:t> </a:t>
            </a:r>
            <a:r>
              <a:rPr lang="sl-SI" sz="2800" i="1" dirty="0">
                <a:solidFill>
                  <a:srgbClr val="FF3300"/>
                </a:solidFill>
                <a:latin typeface="Times New Roman" pitchFamily="18" charset="0"/>
              </a:rPr>
              <a:t>C.psudotuberculosi</a:t>
            </a:r>
            <a:r>
              <a:rPr lang="sl-SI" sz="2800" dirty="0">
                <a:solidFill>
                  <a:srgbClr val="FF3300"/>
                </a:solidFill>
                <a:latin typeface="Times New Roman" pitchFamily="18" charset="0"/>
              </a:rPr>
              <a:t>s</a:t>
            </a:r>
            <a:r>
              <a:rPr lang="sl-SI" sz="2800" dirty="0">
                <a:latin typeface="Times New Roman" pitchFamily="18" charset="0"/>
              </a:rPr>
              <a:t> i </a:t>
            </a:r>
            <a:r>
              <a:rPr lang="sl-SI" sz="2800" i="1" dirty="0">
                <a:solidFill>
                  <a:srgbClr val="FF3300"/>
                </a:solidFill>
                <a:latin typeface="Times New Roman" pitchFamily="18" charset="0"/>
              </a:rPr>
              <a:t>C.ulcerans</a:t>
            </a:r>
            <a:r>
              <a:rPr lang="sl-SI" sz="2800" dirty="0">
                <a:latin typeface="Times New Roman" pitchFamily="18" charset="0"/>
              </a:rPr>
              <a:t> mogu stvarati toksin difterije</a:t>
            </a: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itchFamily="18" charset="0"/>
              </a:rPr>
              <a:t> </a:t>
            </a:r>
            <a:r>
              <a:rPr lang="sl-SI" sz="2800" i="1" dirty="0">
                <a:solidFill>
                  <a:srgbClr val="FF3300"/>
                </a:solidFill>
                <a:latin typeface="Times New Roman" pitchFamily="18" charset="0"/>
              </a:rPr>
              <a:t>C.renale</a:t>
            </a:r>
            <a:r>
              <a:rPr lang="sl-SI" sz="2800" i="1" dirty="0">
                <a:solidFill>
                  <a:srgbClr val="FF7C80"/>
                </a:solidFill>
                <a:latin typeface="Times New Roman" pitchFamily="18" charset="0"/>
              </a:rPr>
              <a:t> </a:t>
            </a:r>
            <a:r>
              <a:rPr lang="sl-SI" sz="2800" dirty="0">
                <a:solidFill>
                  <a:srgbClr val="FF3300"/>
                </a:solidFill>
                <a:latin typeface="Times New Roman" pitchFamily="18" charset="0"/>
              </a:rPr>
              <a:t>grupa</a:t>
            </a:r>
            <a:r>
              <a:rPr lang="sl-SI" sz="2800" dirty="0">
                <a:solidFill>
                  <a:srgbClr val="FF7C80"/>
                </a:solidFill>
                <a:latin typeface="Times New Roman" pitchFamily="18" charset="0"/>
              </a:rPr>
              <a:t> </a:t>
            </a:r>
            <a:r>
              <a:rPr lang="sl-SI" sz="2800" dirty="0">
                <a:latin typeface="Times New Roman" pitchFamily="18" charset="0"/>
              </a:rPr>
              <a:t>enzim ureaza i posedovanje fimbrija </a:t>
            </a:r>
            <a:endParaRPr 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21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800" dirty="0">
                <a:solidFill>
                  <a:srgbClr val="D60093"/>
                </a:solidFill>
                <a:latin typeface="Times New Roman" pitchFamily="18" charset="0"/>
              </a:rPr>
              <a:t>	</a:t>
            </a: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Laboratorijska dijagnostika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itchFamily="18" charset="0"/>
              </a:rPr>
              <a:t>direktan </a:t>
            </a:r>
            <a:r>
              <a:rPr lang="sl-SI" sz="2800" dirty="0">
                <a:latin typeface="Times New Roman" pitchFamily="18" charset="0"/>
              </a:rPr>
              <a:t>mikroskopski preparat iz materijala </a:t>
            </a:r>
            <a:r>
              <a:rPr lang="sl-SI" sz="2800" dirty="0" smtClean="0">
                <a:latin typeface="Times New Roman" pitchFamily="18" charset="0"/>
              </a:rPr>
              <a:t>bojenje </a:t>
            </a:r>
            <a:r>
              <a:rPr lang="sl-SI" sz="2800" dirty="0">
                <a:latin typeface="Times New Roman" pitchFamily="18" charset="0"/>
              </a:rPr>
              <a:t>po Gramu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itchFamily="18" charset="0"/>
              </a:rPr>
              <a:t> izolacija krvni agar, aerobni uslovi, 27</a:t>
            </a:r>
            <a:r>
              <a:rPr lang="sl-SI" sz="2800" baseline="30000" dirty="0">
                <a:latin typeface="Times New Roman" pitchFamily="18" charset="0"/>
              </a:rPr>
              <a:t>o</a:t>
            </a:r>
            <a:r>
              <a:rPr lang="sl-SI" sz="2800" dirty="0">
                <a:latin typeface="Times New Roman" pitchFamily="18" charset="0"/>
              </a:rPr>
              <a:t>C, 24-48h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itchFamily="18" charset="0"/>
              </a:rPr>
              <a:t> karakteristike kolonija, </a:t>
            </a:r>
          </a:p>
          <a:p>
            <a:pPr marL="91440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itchFamily="18" charset="0"/>
              </a:rPr>
              <a:t>  </a:t>
            </a:r>
            <a:r>
              <a:rPr lang="sl-SI" sz="2800" dirty="0" smtClean="0">
                <a:latin typeface="Times New Roman" pitchFamily="18" charset="0"/>
              </a:rPr>
              <a:t>pigment</a:t>
            </a:r>
            <a:r>
              <a:rPr lang="sl-SI" sz="2800" dirty="0">
                <a:latin typeface="Times New Roman" pitchFamily="18" charset="0"/>
              </a:rPr>
              <a:t>, konzistencije, </a:t>
            </a:r>
          </a:p>
          <a:p>
            <a:pPr marL="91440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itchFamily="18" charset="0"/>
              </a:rPr>
              <a:t>  veličina, hemoliza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itchFamily="18" charset="0"/>
              </a:rPr>
              <a:t> biohemijske karakteristike</a:t>
            </a:r>
          </a:p>
          <a:p>
            <a:pPr>
              <a:spcBef>
                <a:spcPct val="50000"/>
              </a:spcBef>
            </a:pPr>
            <a:r>
              <a:rPr lang="sl-SI" sz="3200" dirty="0">
                <a:latin typeface="Times New Roman" pitchFamily="18" charset="0"/>
              </a:rPr>
              <a:t>  </a:t>
            </a:r>
          </a:p>
          <a:p>
            <a:pPr>
              <a:spcBef>
                <a:spcPct val="50000"/>
              </a:spcBef>
            </a:pP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16387" name="Picture 4" descr="Corynebacterium renale koloni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590800"/>
            <a:ext cx="3486150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098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228600" y="457200"/>
            <a:ext cx="8077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sl-SI" sz="2800" dirty="0">
                <a:latin typeface="Times New Roman" pitchFamily="18" charset="0"/>
              </a:rPr>
              <a:t>- </a:t>
            </a:r>
            <a:r>
              <a:rPr lang="sl-SI" sz="2800" i="1" dirty="0">
                <a:latin typeface="Times New Roman" pitchFamily="18" charset="0"/>
              </a:rPr>
              <a:t>C.pseudotuberculosis</a:t>
            </a:r>
            <a:r>
              <a:rPr lang="sl-SI" sz="2800" dirty="0">
                <a:latin typeface="Times New Roman" pitchFamily="18" charset="0"/>
              </a:rPr>
              <a:t> inhibiše aktivnost </a:t>
            </a:r>
            <a:r>
              <a:rPr lang="sl-SI" sz="2800" dirty="0">
                <a:latin typeface="Symbol" pitchFamily="18" charset="2"/>
              </a:rPr>
              <a:t>b </a:t>
            </a:r>
            <a:r>
              <a:rPr lang="sl-SI" sz="2800" dirty="0">
                <a:latin typeface="Times New Roman" pitchFamily="18" charset="0"/>
              </a:rPr>
              <a:t>toksina </a:t>
            </a:r>
            <a:r>
              <a:rPr lang="sl-SI" sz="2800" i="1" dirty="0" smtClean="0">
                <a:latin typeface="Times New Roman" pitchFamily="18" charset="0"/>
              </a:rPr>
              <a:t>S.aureus-a</a:t>
            </a:r>
            <a:r>
              <a:rPr lang="en-US" sz="2800" dirty="0" smtClean="0">
                <a:latin typeface="Times New Roman" pitchFamily="18" charset="0"/>
              </a:rPr>
              <a:t> a</a:t>
            </a:r>
            <a:r>
              <a:rPr lang="sl-SI" sz="2800" dirty="0" smtClean="0">
                <a:latin typeface="Times New Roman" pitchFamily="18" charset="0"/>
              </a:rPr>
              <a:t> </a:t>
            </a:r>
            <a:r>
              <a:rPr lang="sl-SI" sz="2800" dirty="0">
                <a:latin typeface="Times New Roman" pitchFamily="18" charset="0"/>
              </a:rPr>
              <a:t>potencirana </a:t>
            </a:r>
            <a:r>
              <a:rPr lang="en-US" sz="2800" dirty="0" smtClean="0">
                <a:latin typeface="Times New Roman" pitchFamily="18" charset="0"/>
              </a:rPr>
              <a:t>je </a:t>
            </a:r>
            <a:r>
              <a:rPr lang="sl-SI" sz="2800" dirty="0" smtClean="0">
                <a:latin typeface="Times New Roman" pitchFamily="18" charset="0"/>
              </a:rPr>
              <a:t>hemoliza </a:t>
            </a:r>
            <a:r>
              <a:rPr lang="sl-SI" sz="2800" dirty="0">
                <a:latin typeface="Times New Roman" pitchFamily="18" charset="0"/>
              </a:rPr>
              <a:t>sa </a:t>
            </a:r>
            <a:r>
              <a:rPr lang="sl-SI" sz="2800" i="1" dirty="0">
                <a:latin typeface="Times New Roman" pitchFamily="18" charset="0"/>
              </a:rPr>
              <a:t>R.equi</a:t>
            </a:r>
            <a:r>
              <a:rPr lang="sl-SI" sz="2800" dirty="0">
                <a:latin typeface="Times New Roman" pitchFamily="18" charset="0"/>
              </a:rPr>
              <a:t> faktorima</a:t>
            </a: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sl-SI" sz="2800" i="1" dirty="0">
                <a:latin typeface="Times New Roman" pitchFamily="18" charset="0"/>
              </a:rPr>
              <a:t> C.renale </a:t>
            </a:r>
            <a:r>
              <a:rPr lang="sl-SI" sz="2800" dirty="0">
                <a:latin typeface="Times New Roman" pitchFamily="18" charset="0"/>
              </a:rPr>
              <a:t>CAMP fenomen sa </a:t>
            </a:r>
            <a:r>
              <a:rPr lang="sl-SI" sz="2800" i="1" dirty="0">
                <a:latin typeface="Times New Roman" pitchFamily="18" charset="0"/>
              </a:rPr>
              <a:t>S.aureus</a:t>
            </a:r>
            <a:endParaRPr lang="en-US" sz="2800" i="1" dirty="0">
              <a:latin typeface="Times New Roman" pitchFamily="18" charset="0"/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39938"/>
              </p:ext>
            </p:extLst>
          </p:nvPr>
        </p:nvGraphicFramePr>
        <p:xfrm>
          <a:off x="4648200" y="2743200"/>
          <a:ext cx="3505200" cy="331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Picture" r:id="rId4" imgW="2476440" imgH="2343240" progId="Word.Picture.8">
                  <p:embed/>
                </p:oleObj>
              </mc:Choice>
              <mc:Fallback>
                <p:oleObj name="Picture" r:id="rId4" imgW="2476440" imgH="234324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743200"/>
                        <a:ext cx="3505200" cy="3316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580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763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solidFill>
                  <a:srgbClr val="CCFFFF"/>
                </a:solidFill>
                <a:latin typeface="Times New Roman" pitchFamily="18" charset="0"/>
              </a:rPr>
              <a:t> </a:t>
            </a: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Najznačajnije bolesti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itchFamily="18" charset="0"/>
              </a:rPr>
              <a:t> </a:t>
            </a:r>
            <a:r>
              <a:rPr lang="sl-SI" sz="2800" b="1" i="1" dirty="0" smtClean="0">
                <a:solidFill>
                  <a:srgbClr val="FF3300"/>
                </a:solidFill>
                <a:latin typeface="Times New Roman" pitchFamily="18" charset="0"/>
              </a:rPr>
              <a:t>C.pseudotuberculosis</a:t>
            </a:r>
            <a:r>
              <a:rPr lang="sl-SI" sz="2800" b="1" i="1" dirty="0" smtClean="0">
                <a:solidFill>
                  <a:srgbClr val="FF7C80"/>
                </a:solidFill>
                <a:latin typeface="Times New Roman" pitchFamily="18" charset="0"/>
              </a:rPr>
              <a:t> </a:t>
            </a:r>
            <a:r>
              <a:rPr lang="sl-SI" sz="2800" b="1" dirty="0" smtClean="0">
                <a:solidFill>
                  <a:srgbClr val="002060"/>
                </a:solidFill>
                <a:latin typeface="Times New Roman" pitchFamily="18" charset="0"/>
              </a:rPr>
              <a:t>- pseudotuberkuloza </a:t>
            </a:r>
            <a:r>
              <a:rPr lang="sl-SI" sz="2800" dirty="0" smtClean="0">
                <a:latin typeface="Times New Roman" pitchFamily="18" charset="0"/>
              </a:rPr>
              <a:t>- hronična </a:t>
            </a:r>
            <a:r>
              <a:rPr lang="sl-SI" sz="2800" dirty="0">
                <a:latin typeface="Times New Roman" pitchFamily="18" charset="0"/>
              </a:rPr>
              <a:t>gnojna </a:t>
            </a:r>
            <a:r>
              <a:rPr lang="sl-SI" sz="2800" dirty="0" smtClean="0">
                <a:latin typeface="Times New Roman" pitchFamily="18" charset="0"/>
              </a:rPr>
              <a:t>infekcija ovaca i koza </a:t>
            </a:r>
            <a:r>
              <a:rPr lang="sl-SI" sz="2800" dirty="0">
                <a:latin typeface="Times New Roman" pitchFamily="18" charset="0"/>
              </a:rPr>
              <a:t>ređe goveda limfni čvorovi –apcesi kazeozni limfadenitis</a:t>
            </a:r>
          </a:p>
        </p:txBody>
      </p:sp>
      <p:pic>
        <p:nvPicPr>
          <p:cNvPr id="17412" name="Picture 5" descr="CL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971800"/>
            <a:ext cx="2514600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438400"/>
            <a:ext cx="4495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5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28825"/>
            <a:ext cx="3764044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752600"/>
            <a:ext cx="4495800" cy="3371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609600"/>
            <a:ext cx="4105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800" b="1" dirty="0" smtClean="0">
                <a:solidFill>
                  <a:srgbClr val="FF3300"/>
                </a:solidFill>
                <a:latin typeface="Times New Roman" pitchFamily="18" charset="0"/>
              </a:rPr>
              <a:t>Pseudotuberkuloza ovaca</a:t>
            </a:r>
            <a:endParaRPr lang="en-US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4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686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solidFill>
                  <a:srgbClr val="CCFFFF"/>
                </a:solidFill>
                <a:latin typeface="Times New Roman" pitchFamily="18" charset="0"/>
              </a:rPr>
              <a:t> </a:t>
            </a: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Najznačajnije bolesti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</a:t>
            </a:r>
            <a:r>
              <a:rPr lang="sl-SI" sz="2800" i="1" dirty="0">
                <a:solidFill>
                  <a:srgbClr val="FF3300"/>
                </a:solidFill>
                <a:latin typeface="Times New Roman" pitchFamily="18" charset="0"/>
              </a:rPr>
              <a:t>C.pseudotuberculosis</a:t>
            </a:r>
            <a:r>
              <a:rPr lang="sl-SI" sz="28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– ulcerativni limfagenitis konja i </a:t>
            </a:r>
            <a:r>
              <a:rPr lang="sl-SI" sz="2800" b="1" dirty="0" smtClean="0">
                <a:solidFill>
                  <a:srgbClr val="002060"/>
                </a:solidFill>
                <a:latin typeface="Times New Roman" pitchFamily="18" charset="0"/>
              </a:rPr>
              <a:t>goveda 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sl-SI" sz="2800" b="1" dirty="0" smtClean="0">
                <a:solidFill>
                  <a:srgbClr val="002060"/>
                </a:solidFill>
                <a:latin typeface="Times New Roman" pitchFamily="18" charset="0"/>
              </a:rPr>
              <a:t>pigeon fever bolest konja</a:t>
            </a:r>
            <a:endParaRPr lang="sl-SI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8436" name="Picture 4" descr="bovine%20ulcerative%20lymphangitis%20{%20body%20ulcers}%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514600"/>
            <a:ext cx="4611688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086130"/>
            <a:ext cx="2819400" cy="37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5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5800" y="304800"/>
            <a:ext cx="86868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solidFill>
                  <a:srgbClr val="CCFFFF"/>
                </a:solidFill>
                <a:latin typeface="Times New Roman" pitchFamily="18" charset="0"/>
              </a:rPr>
              <a:t> </a:t>
            </a: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Najznačajnije bolesti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800" dirty="0">
                <a:solidFill>
                  <a:srgbClr val="FF7C80"/>
                </a:solidFill>
                <a:latin typeface="Times New Roman" pitchFamily="18" charset="0"/>
              </a:rPr>
              <a:t> </a:t>
            </a:r>
            <a:r>
              <a:rPr lang="sl-SI" sz="2800" b="1" i="1" dirty="0">
                <a:solidFill>
                  <a:srgbClr val="FF3300"/>
                </a:solidFill>
                <a:latin typeface="Times New Roman" pitchFamily="18" charset="0"/>
              </a:rPr>
              <a:t>C.renale</a:t>
            </a: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 grupa </a:t>
            </a:r>
            <a:r>
              <a:rPr lang="sl-SI" sz="2800" dirty="0">
                <a:latin typeface="Times New Roman" pitchFamily="18" charset="0"/>
              </a:rPr>
              <a:t>– </a:t>
            </a:r>
            <a:r>
              <a:rPr lang="sl-SI" sz="2800" b="1" dirty="0" smtClean="0">
                <a:solidFill>
                  <a:srgbClr val="002060"/>
                </a:solidFill>
                <a:latin typeface="Times New Roman" pitchFamily="18" charset="0"/>
              </a:rPr>
              <a:t>pielonefritis 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goveda</a:t>
            </a:r>
          </a:p>
        </p:txBody>
      </p:sp>
      <p:pic>
        <p:nvPicPr>
          <p:cNvPr id="19459" name="Picture 2" descr="dscn093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812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" descr="imagesCAD46QI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2004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10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28600" y="685800"/>
            <a:ext cx="8686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 Najznačajnije bolesti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 </a:t>
            </a:r>
            <a:r>
              <a:rPr lang="sl-SI" sz="2800" b="1" i="1" dirty="0">
                <a:solidFill>
                  <a:srgbClr val="FF3300"/>
                </a:solidFill>
                <a:latin typeface="Times New Roman" pitchFamily="18" charset="0"/>
              </a:rPr>
              <a:t>C.renale</a:t>
            </a: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l-SI" sz="2800" dirty="0">
                <a:latin typeface="Times New Roman" pitchFamily="18" charset="0"/>
              </a:rPr>
              <a:t>– ulcerativni balanopostitis ovnova i jaraca </a:t>
            </a:r>
          </a:p>
          <a:p>
            <a:pPr>
              <a:spcBef>
                <a:spcPct val="50000"/>
              </a:spcBef>
            </a:pPr>
            <a:r>
              <a:rPr lang="sl-SI" sz="2800" dirty="0">
                <a:latin typeface="Times New Roman" pitchFamily="18" charset="0"/>
              </a:rPr>
              <a:t> -</a:t>
            </a: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l-SI" sz="2800" b="1" i="1" dirty="0">
                <a:solidFill>
                  <a:srgbClr val="FF3300"/>
                </a:solidFill>
                <a:latin typeface="Times New Roman" pitchFamily="18" charset="0"/>
              </a:rPr>
              <a:t>C.kutscheri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l-SI" sz="2800" dirty="0" smtClean="0">
                <a:latin typeface="Times New Roman" pitchFamily="18" charset="0"/>
              </a:rPr>
              <a:t>– pseudotuberkuloza miševa i pacova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20483" name="Picture 2" descr="pinningandsniff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352800"/>
            <a:ext cx="21621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118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23925496"/>
              </p:ext>
            </p:extLst>
          </p:nvPr>
        </p:nvGraphicFramePr>
        <p:xfrm>
          <a:off x="228600" y="152400"/>
          <a:ext cx="86868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700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04800" y="333375"/>
            <a:ext cx="8534400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66"/>
                </a:solidFill>
                <a:latin typeface="Times New Roman" pitchFamily="18" charset="0"/>
              </a:rPr>
              <a:t>     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</a:rPr>
              <a:t>Rhodococcus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</a:rPr>
              <a:t>equi</a:t>
            </a:r>
            <a:endParaRPr lang="sl-SI" sz="2800" b="1" i="1" dirty="0">
              <a:solidFill>
                <a:srgbClr val="FF3300"/>
              </a:solidFill>
              <a:latin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itchFamily="18" charset="0"/>
              </a:rPr>
              <a:t>oportunistički patogen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itchFamily="18" charset="0"/>
              </a:rPr>
              <a:t>intracelularni </a:t>
            </a:r>
            <a:r>
              <a:rPr lang="sl-SI" sz="2800" dirty="0">
                <a:latin typeface="Times New Roman" pitchFamily="18" charset="0"/>
              </a:rPr>
              <a:t>patogen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itchFamily="18" charset="0"/>
              </a:rPr>
              <a:t>pleomorfnog </a:t>
            </a:r>
            <a:r>
              <a:rPr lang="sl-SI" sz="2800" dirty="0">
                <a:latin typeface="Times New Roman" pitchFamily="18" charset="0"/>
              </a:rPr>
              <a:t>oblika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itchFamily="18" charset="0"/>
              </a:rPr>
              <a:t>i kao koka i kao bacil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itchFamily="18" charset="0"/>
              </a:rPr>
              <a:t>ima </a:t>
            </a:r>
            <a:r>
              <a:rPr lang="sl-SI" sz="2800" dirty="0">
                <a:latin typeface="Times New Roman" pitchFamily="18" charset="0"/>
              </a:rPr>
              <a:t>kapsulu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21508" name="Picture 3" descr="R equ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2155" y="3886200"/>
            <a:ext cx="31242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515" y="943372"/>
            <a:ext cx="4029481" cy="253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04800" y="173688"/>
            <a:ext cx="87630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66"/>
                </a:solidFill>
                <a:latin typeface="Times New Roman" pitchFamily="18" charset="0"/>
              </a:rPr>
              <a:t>	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</a:rPr>
              <a:t>Rhodococcus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</a:rPr>
              <a:t>equi</a:t>
            </a:r>
            <a:endParaRPr lang="sr-Latn-RS" sz="2800" b="1" i="1" dirty="0" smtClean="0">
              <a:solidFill>
                <a:srgbClr val="FF33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sl-SI" sz="800" b="1" i="1" dirty="0">
              <a:solidFill>
                <a:srgbClr val="FF3300"/>
              </a:solidFill>
              <a:latin typeface="Times New Roman" pitchFamily="18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itchFamily="18" charset="0"/>
              </a:rPr>
              <a:t>ranije </a:t>
            </a:r>
            <a:r>
              <a:rPr lang="sl-SI" sz="2800" i="1" dirty="0">
                <a:latin typeface="Times New Roman" pitchFamily="18" charset="0"/>
              </a:rPr>
              <a:t>Corynebacterim equi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itchFamily="18" charset="0"/>
              </a:rPr>
              <a:t>gnojna </a:t>
            </a:r>
            <a:r>
              <a:rPr lang="sl-SI" sz="2800" dirty="0">
                <a:latin typeface="Times New Roman" pitchFamily="18" charset="0"/>
              </a:rPr>
              <a:t>bronhopneumonija ždrebadi – do 6 meseci starosti</a:t>
            </a:r>
            <a:endParaRPr lang="en-US" sz="2800" dirty="0">
              <a:latin typeface="Times New Roman" pitchFamily="18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itchFamily="18" charset="0"/>
              </a:rPr>
              <a:t> </a:t>
            </a:r>
            <a:r>
              <a:rPr lang="sr-Latn-CS" sz="2800" dirty="0">
                <a:latin typeface="Times New Roman" pitchFamily="18" charset="0"/>
              </a:rPr>
              <a:t>konji – </a:t>
            </a:r>
            <a:r>
              <a:rPr lang="sr-Latn-CS" sz="2800" dirty="0" smtClean="0">
                <a:latin typeface="Times New Roman" pitchFamily="18" charset="0"/>
              </a:rPr>
              <a:t>a</a:t>
            </a:r>
            <a:r>
              <a:rPr lang="en-GB" sz="2800" dirty="0" smtClean="0">
                <a:latin typeface="Times New Roman" pitchFamily="18" charset="0"/>
              </a:rPr>
              <a:t>p</a:t>
            </a:r>
            <a:r>
              <a:rPr lang="sr-Latn-CS" sz="2800" dirty="0" smtClean="0">
                <a:latin typeface="Times New Roman" pitchFamily="18" charset="0"/>
              </a:rPr>
              <a:t>cesi</a:t>
            </a:r>
            <a:endParaRPr lang="sr-Latn-CS" sz="2800" dirty="0">
              <a:latin typeface="Times New Roman" pitchFamily="18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CS" sz="2800" dirty="0">
                <a:latin typeface="Times New Roman" pitchFamily="18" charset="0"/>
              </a:rPr>
              <a:t> svinje, goveda – blaga limfadenopatija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CS" sz="2800" dirty="0">
                <a:latin typeface="Times New Roman" pitchFamily="18" charset="0"/>
              </a:rPr>
              <a:t> mačke – </a:t>
            </a:r>
            <a:r>
              <a:rPr lang="sr-Latn-CS" sz="2800" dirty="0" smtClean="0">
                <a:latin typeface="Times New Roman" pitchFamily="18" charset="0"/>
              </a:rPr>
              <a:t>supkutani </a:t>
            </a:r>
            <a:r>
              <a:rPr lang="sr-Latn-CS" sz="2800" dirty="0">
                <a:latin typeface="Times New Roman" pitchFamily="18" charset="0"/>
              </a:rPr>
              <a:t>apcesi, medijastinalni granulomi</a:t>
            </a:r>
            <a:endParaRPr lang="sl-SI" sz="2800" dirty="0">
              <a:latin typeface="Times New Roman" pitchFamily="18" charset="0"/>
            </a:endParaRPr>
          </a:p>
        </p:txBody>
      </p:sp>
      <p:pic>
        <p:nvPicPr>
          <p:cNvPr id="22532" name="Picture 4" descr="Rhodo-Foal-with-pneumoni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950485"/>
            <a:ext cx="3095625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740946"/>
            <a:ext cx="3343275" cy="22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7"/>
          <p:cNvSpPr txBox="1">
            <a:spLocks noChangeArrowheads="1"/>
          </p:cNvSpPr>
          <p:nvPr/>
        </p:nvSpPr>
        <p:spPr bwMode="auto">
          <a:xfrm>
            <a:off x="228600" y="304800"/>
            <a:ext cx="8686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raste i na običnim podlogama i stvara karakteristične sluzave, žućkasto-ružičaste kolonije, nema hemolize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</a:t>
            </a:r>
            <a:r>
              <a:rPr lang="sl-SI" sz="2800" i="1" dirty="0">
                <a:latin typeface="Times New Roman" pitchFamily="18" charset="0"/>
              </a:rPr>
              <a:t>R.equi</a:t>
            </a:r>
            <a:r>
              <a:rPr lang="sl-SI" sz="2800" dirty="0">
                <a:latin typeface="Times New Roman" pitchFamily="18" charset="0"/>
              </a:rPr>
              <a:t> faktori – fosfolipaza C i holesterol oksidaza liza eritrocita uz sinergizam fosfolipaze D </a:t>
            </a:r>
            <a:r>
              <a:rPr lang="sl-SI" sz="2800" dirty="0" smtClean="0">
                <a:latin typeface="Times New Roman" pitchFamily="18" charset="0"/>
              </a:rPr>
              <a:t>C.psedotuberculosi</a:t>
            </a:r>
            <a:r>
              <a:rPr lang="en-US" sz="2800" dirty="0" smtClean="0">
                <a:latin typeface="Times New Roman" pitchFamily="18" charset="0"/>
              </a:rPr>
              <a:t>s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 dirty="0">
                <a:latin typeface="Times New Roman" pitchFamily="18" charset="0"/>
              </a:rPr>
              <a:t> CAMP fenomen sa </a:t>
            </a:r>
            <a:r>
              <a:rPr lang="sl-SI" sz="2800" i="1" dirty="0">
                <a:latin typeface="Times New Roman" pitchFamily="18" charset="0"/>
              </a:rPr>
              <a:t>S.aureus</a:t>
            </a:r>
            <a:r>
              <a:rPr lang="sl-SI" sz="2800" dirty="0">
                <a:latin typeface="Times New Roman" pitchFamily="18" charset="0"/>
              </a:rPr>
              <a:t>-om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23555" name="Picture 8" descr="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505200"/>
            <a:ext cx="29718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592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746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>
              <a:latin typeface="Times New Roman" pitchFamily="18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80772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l-SI" sz="2800">
                <a:latin typeface="Times New Roman" pitchFamily="18" charset="0"/>
              </a:rPr>
              <a:t> nereaktivan u O-F testu i u klasičnim testovima fermentacije ugljenih hidrata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>
                <a:latin typeface="Times New Roman" pitchFamily="18" charset="0"/>
              </a:rPr>
              <a:t> terapija 4- 10 nedelja rifamcin i eritromicin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>
                <a:latin typeface="Times New Roman" pitchFamily="18" charset="0"/>
              </a:rPr>
              <a:t> nema komercijalne vakcine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2800">
                <a:latin typeface="Times New Roman" pitchFamily="18" charset="0"/>
              </a:rPr>
              <a:t> primena hiperimunih seruma </a:t>
            </a:r>
            <a:endParaRPr lang="en-US" sz="2800">
              <a:latin typeface="Times New Roman" pitchFamily="18" charset="0"/>
            </a:endParaRPr>
          </a:p>
        </p:txBody>
      </p:sp>
      <p:pic>
        <p:nvPicPr>
          <p:cNvPr id="24580" name="Picture 4" descr="lep 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733800"/>
            <a:ext cx="38862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56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-7495"/>
            <a:ext cx="6019800" cy="762000"/>
          </a:xfrm>
        </p:spPr>
        <p:txBody>
          <a:bodyPr/>
          <a:lstStyle/>
          <a:p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Nocardiosis</a:t>
            </a:r>
            <a:endParaRPr lang="en-US" sz="3200" b="1" i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838200"/>
            <a:ext cx="8755505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r-Latn-R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N.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asteroides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N.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Brasiliensis</a:t>
            </a:r>
            <a:r>
              <a:rPr lang="sr-Latn-CS" sz="2800" i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orfološki slični </a:t>
            </a:r>
            <a:r>
              <a:rPr lang="sr-Latn-CS" sz="2800" i="1" dirty="0" smtClean="0">
                <a:latin typeface="Times New Roman" pitchFamily="18" charset="0"/>
                <a:cs typeface="Times New Roman" pitchFamily="18" charset="0"/>
              </a:rPr>
              <a:t>Actinomyces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spp.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Filamentozni oblici, Aerobi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Acido rezistentni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kutane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infekcije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infekcije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plu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i abcesi u mozgu</a:t>
            </a:r>
          </a:p>
          <a:p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sr-Latn-CS" dirty="0" smtClean="0"/>
          </a:p>
        </p:txBody>
      </p:sp>
      <p:pic>
        <p:nvPicPr>
          <p:cNvPr id="25604" name="Picture 1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4876800" y="3581400"/>
            <a:ext cx="3509963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N brasiliensi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810000"/>
            <a:ext cx="3506788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557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1024731"/>
            <a:ext cx="6019800" cy="762000"/>
          </a:xfrm>
        </p:spPr>
        <p:txBody>
          <a:bodyPr/>
          <a:lstStyle/>
          <a:p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Nocardiosis</a:t>
            </a:r>
            <a:endParaRPr lang="en-US" sz="3200" b="1" i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332037"/>
            <a:ext cx="8763000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asteroides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, N. farcinica,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N.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rasiliensis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Saprofiti, široko rasprostranjeni u prirodi - zemljište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kutane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infekcije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infekcije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plu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i abcesi u mozgu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Psi – gnojni granulomi –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kutani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pleu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Goveda – mastitis, abortus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 Infekcije rana kod većeg broja životinja</a:t>
            </a:r>
          </a:p>
          <a:p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sr-Latn-CS" dirty="0" smtClean="0"/>
          </a:p>
        </p:txBody>
      </p:sp>
      <p:pic>
        <p:nvPicPr>
          <p:cNvPr id="26628" name="Picture 8" descr="Nocardia sp"/>
          <p:cNvPicPr>
            <a:picLocks noChangeAspect="1" noChangeArrowheads="1"/>
          </p:cNvPicPr>
          <p:nvPr/>
        </p:nvPicPr>
        <p:blipFill>
          <a:blip r:embed="rId3" cstate="print"/>
          <a:srcRect l="6584" r="18300" b="34470"/>
          <a:stretch>
            <a:fillRect/>
          </a:stretch>
        </p:blipFill>
        <p:spPr bwMode="auto">
          <a:xfrm>
            <a:off x="5562600" y="228599"/>
            <a:ext cx="2593975" cy="200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711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52400"/>
            <a:ext cx="6019800" cy="762000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Nocardiosis</a:t>
            </a:r>
            <a:endParaRPr lang="en-US" sz="32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8686800" cy="4525963"/>
          </a:xfrm>
        </p:spPr>
        <p:txBody>
          <a:bodyPr/>
          <a:lstStyle/>
          <a:p>
            <a:r>
              <a:rPr lang="sr-Latn-C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Delimično acido rezistentni -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Kinyoun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modifi</a:t>
            </a:r>
            <a:r>
              <a:rPr lang="sr-Latn-R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kacija </a:t>
            </a:r>
            <a:r>
              <a:rPr lang="sr-Latn-C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bojenja po Ziehl Neelsen-u </a:t>
            </a:r>
          </a:p>
          <a:p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sr-Latn-CS" dirty="0" smtClean="0"/>
          </a:p>
        </p:txBody>
      </p:sp>
      <p:pic>
        <p:nvPicPr>
          <p:cNvPr id="27652" name="Picture 6" descr="W7917-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438400"/>
            <a:ext cx="5334000" cy="35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763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4294967295"/>
          </p:nvPr>
        </p:nvSpPr>
        <p:spPr>
          <a:xfrm>
            <a:off x="457200" y="381000"/>
            <a:ext cx="7315200" cy="1447800"/>
          </a:xfrm>
        </p:spPr>
        <p:txBody>
          <a:bodyPr/>
          <a:lstStyle/>
          <a:p>
            <a:r>
              <a:rPr lang="sr-Latn-C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Nocardia asteroides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–  gnojne infekcije psi, goveda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3" name="Picture 6" descr="http://timm.main.teikyo-u.ac.jp/pfdb/image/makimura_k_20010526/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438400"/>
            <a:ext cx="2792047" cy="305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8" descr="http://pathmicro.med.sc.edu/mycology/nocard-cd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5595" y="1447800"/>
            <a:ext cx="3962400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Nocardia-asteroides Morpholog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4267200"/>
            <a:ext cx="2309813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146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>
          <a:xfrm>
            <a:off x="2362200" y="-11243"/>
            <a:ext cx="5410200" cy="1143000"/>
          </a:xfrm>
        </p:spPr>
        <p:txBody>
          <a:bodyPr/>
          <a:lstStyle/>
          <a:p>
            <a:r>
              <a:rPr lang="sr-Latn-C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Nocardia</a:t>
            </a:r>
            <a:endParaRPr lang="en-US" sz="32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4294967295"/>
          </p:nvPr>
        </p:nvSpPr>
        <p:spPr>
          <a:xfrm>
            <a:off x="381000" y="1327878"/>
            <a:ext cx="8229600" cy="1295400"/>
          </a:xfrm>
        </p:spPr>
        <p:txBody>
          <a:bodyPr>
            <a:normAutofit lnSpcReduction="10000"/>
          </a:bodyPr>
          <a:lstStyle/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Podloge –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Sabouraud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agar, Agar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infuzijom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mozga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srca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 BCYE agar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dodatkom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kvasca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uglja</a:t>
            </a:r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Spor rast 4 dana – 6 nedelja</a:t>
            </a:r>
          </a:p>
        </p:txBody>
      </p:sp>
      <p:pic>
        <p:nvPicPr>
          <p:cNvPr id="28676" name="Picture 5" descr="NOCARDIA-NASATER"/>
          <p:cNvPicPr>
            <a:picLocks noChangeAspect="1" noChangeArrowheads="1"/>
          </p:cNvPicPr>
          <p:nvPr/>
        </p:nvPicPr>
        <p:blipFill>
          <a:blip r:embed="rId3" cstate="print"/>
          <a:srcRect l="25911" r="25911" b="53038"/>
          <a:stretch>
            <a:fillRect/>
          </a:stretch>
        </p:blipFill>
        <p:spPr bwMode="auto">
          <a:xfrm>
            <a:off x="609600" y="3429000"/>
            <a:ext cx="29718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Nocardia%20asteroides%20fi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819400"/>
            <a:ext cx="3765550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04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52400"/>
            <a:ext cx="6248400" cy="685800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Actinomycetes</a:t>
            </a:r>
            <a:endParaRPr lang="en-US" sz="32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8686800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Dugački lanci ili filamanti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Fakultativni anaerobi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ktinomikoza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– hronična gnojna i granulomatozna infekcija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Latn-C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Actinomyces israelii </a:t>
            </a:r>
            <a:endParaRPr lang="en-US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29700" name="Picture 5" descr="Actinomyces_israelii-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971800"/>
            <a:ext cx="3505200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isr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3760475"/>
            <a:ext cx="3276600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630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42341" y="33728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FF3300"/>
                </a:solidFill>
                <a:latin typeface="Times New Roman" pitchFamily="18" charset="0"/>
              </a:rPr>
              <a:t>Corynebacterium</a:t>
            </a:r>
            <a:r>
              <a:rPr lang="sl-SI" sz="3200" b="1" i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l-SI" sz="3200" b="1" dirty="0" smtClean="0">
                <a:solidFill>
                  <a:srgbClr val="FF3300"/>
                </a:solidFill>
                <a:latin typeface="Times New Roman" pitchFamily="18" charset="0"/>
              </a:rPr>
              <a:t>spp</a:t>
            </a:r>
            <a:r>
              <a:rPr lang="en-GB" sz="3200" b="1" dirty="0" smtClean="0">
                <a:solidFill>
                  <a:srgbClr val="FF3300"/>
                </a:solidFill>
                <a:latin typeface="Times New Roman" pitchFamily="18" charset="0"/>
              </a:rPr>
              <a:t>.</a:t>
            </a:r>
            <a:r>
              <a:rPr lang="sl-SI" sz="3200" b="1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endParaRPr lang="en-US" sz="3200" b="1" i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0" y="762000"/>
            <a:ext cx="8991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i="1" dirty="0">
                <a:latin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Corynebacterium</a:t>
            </a:r>
            <a:r>
              <a:rPr lang="en-GB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diphtheriae</a:t>
            </a:r>
            <a:r>
              <a:rPr lang="en-GB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je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izaziva</a:t>
            </a:r>
            <a:r>
              <a:rPr lang="sl-SI" sz="2800" dirty="0">
                <a:latin typeface="Times New Roman" pitchFamily="18" charset="0"/>
              </a:rPr>
              <a:t>č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akutne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infektivne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bolesti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ljudi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difterije</a:t>
            </a:r>
            <a:endParaRPr lang="sl-SI" sz="2800" dirty="0">
              <a:latin typeface="Times New Roman" pitchFamily="18" charset="0"/>
            </a:endParaRPr>
          </a:p>
          <a:p>
            <a:pPr marL="457200" indent="-4572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mikroskopsk</a:t>
            </a:r>
            <a:r>
              <a:rPr lang="sl-SI" sz="2800" dirty="0">
                <a:latin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preparat</a:t>
            </a:r>
            <a:r>
              <a:rPr lang="sl-SI" sz="2800" dirty="0">
                <a:latin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pojedina</a:t>
            </a:r>
            <a:r>
              <a:rPr lang="sl-SI" sz="2800" dirty="0">
                <a:latin typeface="Times New Roman" pitchFamily="18" charset="0"/>
              </a:rPr>
              <a:t>č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ne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ili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grupisane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parovima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ili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gomilicama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Gram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pozitivne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bakterije</a:t>
            </a:r>
            <a:r>
              <a:rPr lang="sl-SI" sz="2800" dirty="0">
                <a:latin typeface="Times New Roman" pitchFamily="18" charset="0"/>
              </a:rPr>
              <a:t> veličine od 0,5x2-3 </a:t>
            </a:r>
            <a:r>
              <a:rPr lang="sl-SI" sz="2800" dirty="0">
                <a:latin typeface="Symbol" pitchFamily="18" charset="2"/>
              </a:rPr>
              <a:t>m</a:t>
            </a:r>
            <a:r>
              <a:rPr lang="sl-SI" sz="2800" dirty="0">
                <a:latin typeface="Times New Roman" pitchFamily="18" charset="0"/>
              </a:rPr>
              <a:t>m </a:t>
            </a:r>
          </a:p>
          <a:p>
            <a:pPr marL="457200" indent="-4572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sz="2800" b="1" dirty="0">
                <a:latin typeface="Times New Roman" pitchFamily="18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me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đ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usobno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preklopljene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izgledaju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poput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V, Y, L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ili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kineskih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slova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a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kada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paralelno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pore</a:t>
            </a:r>
            <a:r>
              <a:rPr lang="sl-SI" sz="2800" dirty="0">
                <a:latin typeface="Times New Roman" pitchFamily="18" charset="0"/>
              </a:rPr>
              <a:t>đ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ane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jedna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pored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druge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bakterije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izgledaju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poput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palisada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35" y="4444927"/>
            <a:ext cx="2466975" cy="1847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398707"/>
            <a:ext cx="3088899" cy="187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9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>
          <a:xfrm>
            <a:off x="624590" y="662742"/>
            <a:ext cx="4648200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Aktinomikoza</a:t>
            </a:r>
            <a:endParaRPr lang="en-US" sz="32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3" name="Content Placeholder 3" descr="lumpyjaw-284x210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9700" y="304800"/>
            <a:ext cx="3924300" cy="2901950"/>
          </a:xfrm>
        </p:spPr>
      </p:pic>
      <p:pic>
        <p:nvPicPr>
          <p:cNvPr id="30724" name="Picture 4" descr="lumpy-jaw-swollen-jaw-deer-1029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819400"/>
            <a:ext cx="45910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164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 descr="W7917-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133600"/>
            <a:ext cx="4013200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381000" y="1219200"/>
            <a:ext cx="419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Sumporne</a:t>
            </a:r>
            <a:r>
              <a:rPr lang="sr-Latn-C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granule</a:t>
            </a:r>
          </a:p>
        </p:txBody>
      </p:sp>
      <p:pic>
        <p:nvPicPr>
          <p:cNvPr id="31748" name="Picture 4" descr="actino-cdc2x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685800"/>
            <a:ext cx="36576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81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228601" y="152400"/>
            <a:ext cx="8729662" cy="914400"/>
          </a:xfrm>
        </p:spPr>
        <p:txBody>
          <a:bodyPr lIns="82058" tIns="41029" rIns="82058" bIns="41029">
            <a:normAutofit fontScale="90000"/>
          </a:bodyPr>
          <a:lstStyle/>
          <a:p>
            <a:pPr eaLnBrk="1" hangingPunct="1"/>
            <a:r>
              <a:rPr lang="sr-Latn-CS" altLang="ko-KR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Filamentozne bakterije - </a:t>
            </a:r>
            <a:r>
              <a:rPr lang="en-US" altLang="ko-KR" sz="3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Actinobacteria</a:t>
            </a:r>
            <a:r>
              <a:rPr lang="sr-Latn-CS" altLang="ko-KR" sz="3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3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Streptomyces</a:t>
            </a:r>
            <a:r>
              <a:rPr lang="sr-Latn-CS" altLang="ko-KR" sz="3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 Actinomyces i Nocardia </a:t>
            </a:r>
            <a:endParaRPr lang="en-US" altLang="ko-KR" sz="3600" b="1" i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496887" y="1219200"/>
            <a:ext cx="8461375" cy="46482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sr-Latn-CS" altLang="ko-KR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Filamentozne Gram pozitivne bakterije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r-Latn-CS" altLang="ko-KR" sz="2800" dirty="0" smtClean="0">
                <a:latin typeface="Times New Roman" pitchFamily="18" charset="0"/>
                <a:cs typeface="Times New Roman" pitchFamily="18" charset="0"/>
              </a:rPr>
              <a:t> Stvaraju micelijum poput plesni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r-Latn-CS" altLang="ko-KR" sz="2800" dirty="0" smtClean="0">
                <a:latin typeface="Times New Roman" pitchFamily="18" charset="0"/>
                <a:cs typeface="Times New Roman" pitchFamily="18" charset="0"/>
              </a:rPr>
              <a:t> Preko 500 različitih vrsta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r-Latn-CS" altLang="ko-KR" sz="2800" dirty="0" smtClean="0">
                <a:latin typeface="Times New Roman" pitchFamily="18" charset="0"/>
                <a:cs typeface="Times New Roman" pitchFamily="18" charset="0"/>
              </a:rPr>
              <a:t> Spore </a:t>
            </a:r>
            <a:r>
              <a:rPr lang="en-US" altLang="ko-KR" sz="2800" i="1" dirty="0" smtClean="0">
                <a:latin typeface="Times New Roman" pitchFamily="18" charset="0"/>
                <a:cs typeface="Times New Roman" pitchFamily="18" charset="0"/>
              </a:rPr>
              <a:t>Streptomyces</a:t>
            </a:r>
            <a:r>
              <a:rPr lang="en-US" altLang="ko-K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altLang="ko-KR" sz="2800" dirty="0" smtClean="0">
                <a:latin typeface="Times New Roman" pitchFamily="18" charset="0"/>
                <a:cs typeface="Times New Roman" pitchFamily="18" charset="0"/>
              </a:rPr>
              <a:t>se nazivaju konidije koje se nalaze u aeralnom delu micelijuma - sporofore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r-Latn-CS" altLang="ko-KR" sz="2800" dirty="0" smtClean="0">
                <a:latin typeface="Times New Roman" pitchFamily="18" charset="0"/>
                <a:cs typeface="Times New Roman" pitchFamily="18" charset="0"/>
              </a:rPr>
              <a:t> Pre svega mikroflora zemljišta</a:t>
            </a:r>
            <a:endParaRPr lang="sr-Latn-CS" altLang="ko-KR" sz="28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r-Latn-CS" altLang="ko-KR" sz="2800" dirty="0" smtClean="0">
                <a:latin typeface="Times New Roman" pitchFamily="18" charset="0"/>
                <a:cs typeface="Times New Roman" pitchFamily="18" charset="0"/>
              </a:rPr>
              <a:t> Striktni aerobi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r-Latn-CS" altLang="ko-KR" sz="2800" dirty="0" smtClean="0">
                <a:latin typeface="Times New Roman" pitchFamily="18" charset="0"/>
                <a:cs typeface="Times New Roman" pitchFamily="18" charset="0"/>
              </a:rPr>
              <a:t> Otkriveno preko 500 različitih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r-Latn-CS" altLang="ko-KR" sz="2800" dirty="0" smtClean="0">
                <a:latin typeface="Times New Roman" pitchFamily="18" charset="0"/>
                <a:cs typeface="Times New Roman" pitchFamily="18" charset="0"/>
              </a:rPr>
              <a:t>antibiotika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5" descr="16_18Figure-L"/>
          <p:cNvPicPr>
            <a:picLocks noChangeAspect="1" noChangeArrowheads="1"/>
          </p:cNvPicPr>
          <p:nvPr/>
        </p:nvPicPr>
        <p:blipFill>
          <a:blip r:embed="rId3" cstate="print"/>
          <a:srcRect b="5252"/>
          <a:stretch>
            <a:fillRect/>
          </a:stretch>
        </p:blipFill>
        <p:spPr bwMode="auto">
          <a:xfrm>
            <a:off x="5397500" y="3962400"/>
            <a:ext cx="37465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8508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/>
        </p:nvSpPr>
        <p:spPr bwMode="auto">
          <a:xfrm>
            <a:off x="533400" y="381000"/>
            <a:ext cx="77930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0" rIns="91429" bIns="0"/>
          <a:lstStyle/>
          <a:p>
            <a:pPr eaLnBrk="0" hangingPunct="0"/>
            <a:r>
              <a:rPr lang="sr-Latn-CS" altLang="ko-KR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Izgled tela za razmnožavanje </a:t>
            </a:r>
            <a:r>
              <a:rPr lang="en-US" altLang="ko-KR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Actinomycetes</a:t>
            </a:r>
            <a:r>
              <a:rPr lang="sr-Latn-CS" altLang="ko-KR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altLang="ko-KR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sr-Latn-CS" altLang="ko-KR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ko-KR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3795" name="Picture 5" descr="16_19Figure-L"/>
          <p:cNvPicPr>
            <a:picLocks noChangeAspect="1" noChangeArrowheads="1"/>
          </p:cNvPicPr>
          <p:nvPr/>
        </p:nvPicPr>
        <p:blipFill>
          <a:blip r:embed="rId3" cstate="print"/>
          <a:srcRect b="2730"/>
          <a:stretch>
            <a:fillRect/>
          </a:stretch>
        </p:blipFill>
        <p:spPr bwMode="auto">
          <a:xfrm>
            <a:off x="2362200" y="1295400"/>
            <a:ext cx="3733800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1667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/>
        </p:nvSpPr>
        <p:spPr bwMode="auto">
          <a:xfrm>
            <a:off x="1066800" y="304800"/>
            <a:ext cx="678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0" rIns="91429" bIns="0"/>
          <a:lstStyle/>
          <a:p>
            <a:pPr eaLnBrk="0" hangingPunct="0"/>
            <a:r>
              <a:rPr lang="en-US" altLang="ko-KR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Stvaranje</a:t>
            </a:r>
            <a:r>
              <a:rPr lang="en-US" altLang="ko-KR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spora</a:t>
            </a:r>
            <a:r>
              <a:rPr lang="en-US" altLang="ko-KR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Streptomyces</a:t>
            </a:r>
            <a:r>
              <a:rPr lang="en-US" altLang="ko-KR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sr-Latn-RS" altLang="ko-KR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ko-KR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ko-KR" sz="32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1029" descr="16_20Figure-L"/>
          <p:cNvPicPr>
            <a:picLocks noChangeAspect="1" noChangeArrowheads="1"/>
          </p:cNvPicPr>
          <p:nvPr/>
        </p:nvPicPr>
        <p:blipFill>
          <a:blip r:embed="rId3" cstate="print"/>
          <a:srcRect b="2527"/>
          <a:stretch>
            <a:fillRect/>
          </a:stretch>
        </p:blipFill>
        <p:spPr bwMode="auto">
          <a:xfrm>
            <a:off x="1079500" y="1054100"/>
            <a:ext cx="6981825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269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/>
        </p:nvSpPr>
        <p:spPr bwMode="auto">
          <a:xfrm>
            <a:off x="1676400" y="228600"/>
            <a:ext cx="58674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0" rIns="91429" bIns="0"/>
          <a:lstStyle/>
          <a:p>
            <a:pPr eaLnBrk="0" hangingPunct="0"/>
            <a:r>
              <a:rPr lang="sr-Latn-CS" altLang="ko-KR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Kolonije </a:t>
            </a:r>
            <a:r>
              <a:rPr lang="en-US" altLang="ko-KR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Streptomyces</a:t>
            </a:r>
            <a:r>
              <a:rPr lang="sr-Latn-CS" altLang="ko-KR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sp.</a:t>
            </a:r>
            <a:r>
              <a:rPr lang="en-US" altLang="ko-KR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5843" name="Picture 5" descr="16_22Figure-L"/>
          <p:cNvPicPr>
            <a:picLocks noChangeAspect="1" noChangeArrowheads="1"/>
          </p:cNvPicPr>
          <p:nvPr/>
        </p:nvPicPr>
        <p:blipFill>
          <a:blip r:embed="rId3" cstate="print"/>
          <a:srcRect b="2953"/>
          <a:stretch>
            <a:fillRect/>
          </a:stretch>
        </p:blipFill>
        <p:spPr bwMode="auto">
          <a:xfrm>
            <a:off x="1981200" y="838200"/>
            <a:ext cx="4760913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3779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/>
        </p:nvSpPr>
        <p:spPr bwMode="auto">
          <a:xfrm>
            <a:off x="512763" y="457200"/>
            <a:ext cx="8326437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0" rIns="91429" bIns="0"/>
          <a:lstStyle/>
          <a:p>
            <a:pPr eaLnBrk="0" hangingPunct="0"/>
            <a:r>
              <a:rPr lang="sr-Latn-CS" altLang="ko-KR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Antibiotici koje sintetišu </a:t>
            </a:r>
            <a:r>
              <a:rPr lang="en-US" altLang="ko-KR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Streptomyces</a:t>
            </a:r>
            <a:r>
              <a:rPr lang="sr-Latn-CS" altLang="ko-KR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altLang="ko-KR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sp.</a:t>
            </a:r>
            <a:r>
              <a:rPr lang="en-US" altLang="ko-KR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ko-KR" sz="32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7705725" y="6107113"/>
            <a:ext cx="10922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r" eaLnBrk="0" hangingPunct="0"/>
            <a:r>
              <a:rPr lang="en-US" altLang="ko-KR" sz="1100">
                <a:latin typeface="Arial" charset="0"/>
              </a:rPr>
              <a:t>Figure 16.23</a:t>
            </a:r>
          </a:p>
        </p:txBody>
      </p:sp>
      <p:pic>
        <p:nvPicPr>
          <p:cNvPr id="36868" name="Picture 5" descr="16_23Figure-L"/>
          <p:cNvPicPr>
            <a:picLocks noChangeAspect="1" noChangeArrowheads="1"/>
          </p:cNvPicPr>
          <p:nvPr/>
        </p:nvPicPr>
        <p:blipFill>
          <a:blip r:embed="rId3" cstate="print"/>
          <a:srcRect b="3841"/>
          <a:stretch>
            <a:fillRect/>
          </a:stretch>
        </p:blipFill>
        <p:spPr bwMode="auto">
          <a:xfrm>
            <a:off x="838200" y="1143000"/>
            <a:ext cx="7770813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5029200" y="5105400"/>
            <a:ext cx="332581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b="1" i="1"/>
              <a:t>Streptomyces coelicolor</a:t>
            </a:r>
            <a:r>
              <a:rPr lang="en-US" altLang="ko-KR" sz="1400" b="1"/>
              <a:t> </a:t>
            </a:r>
            <a:r>
              <a:rPr lang="sr-Latn-CS" altLang="ko-KR" sz="1400" b="1"/>
              <a:t> i crvene boje antibiotik </a:t>
            </a:r>
            <a:r>
              <a:rPr lang="en-US" altLang="ko-KR" sz="1400" b="1"/>
              <a:t>undecylprodigiosin</a:t>
            </a:r>
          </a:p>
        </p:txBody>
      </p:sp>
    </p:spTree>
    <p:extLst>
      <p:ext uri="{BB962C8B-B14F-4D97-AF65-F5344CB8AC3E}">
        <p14:creationId xmlns:p14="http://schemas.microsoft.com/office/powerpoint/2010/main" val="208609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/>
        </p:nvSpPr>
        <p:spPr bwMode="auto">
          <a:xfrm>
            <a:off x="228600" y="304800"/>
            <a:ext cx="97536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0" rIns="91429" bIns="0"/>
          <a:lstStyle/>
          <a:p>
            <a:pPr eaLnBrk="0" hangingPunct="0"/>
            <a:r>
              <a:rPr lang="en-US" altLang="ko-KR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Najva</a:t>
            </a:r>
            <a:r>
              <a:rPr lang="sr-Latn-CS" altLang="ko-KR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žniji antibiotici koje sintetišu </a:t>
            </a:r>
          </a:p>
          <a:p>
            <a:pPr eaLnBrk="0" hangingPunct="0"/>
            <a:r>
              <a:rPr lang="en-US" altLang="ko-KR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Streptomyces</a:t>
            </a:r>
            <a:r>
              <a:rPr lang="sr-Latn-CS" altLang="ko-KR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altLang="ko-KR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spp</a:t>
            </a:r>
            <a:r>
              <a:rPr lang="sr-Latn-CS" altLang="ko-KR" sz="3200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ko-KR" sz="3200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1" name="Picture 7" descr="16_Table10-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0200"/>
            <a:ext cx="81994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88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3"/>
          <p:cNvSpPr>
            <a:spLocks noGrp="1"/>
          </p:cNvSpPr>
          <p:nvPr>
            <p:ph type="title" idx="4294967295"/>
          </p:nvPr>
        </p:nvSpPr>
        <p:spPr>
          <a:xfrm>
            <a:off x="1981200" y="-96187"/>
            <a:ext cx="7772400" cy="914400"/>
          </a:xfrm>
        </p:spPr>
        <p:txBody>
          <a:bodyPr/>
          <a:lstStyle/>
          <a:p>
            <a:r>
              <a:rPr lang="sr-Latn-CS" sz="3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Actinomyces spp.</a:t>
            </a:r>
            <a:endParaRPr lang="en-GB" sz="3600" b="1" i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Content Placeholder 4"/>
          <p:cNvSpPr>
            <a:spLocks noGrp="1"/>
          </p:cNvSpPr>
          <p:nvPr>
            <p:ph idx="4294967295"/>
          </p:nvPr>
        </p:nvSpPr>
        <p:spPr>
          <a:xfrm>
            <a:off x="0" y="1056806"/>
            <a:ext cx="8382000" cy="2590800"/>
          </a:xfrm>
        </p:spPr>
        <p:txBody>
          <a:bodyPr/>
          <a:lstStyle/>
          <a:p>
            <a:r>
              <a:rPr lang="sr-Latn-C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Actinomyces viscosus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– piogranulomatozne inflamatorne reakcije – psi, mačke, goveda, svinje</a:t>
            </a:r>
          </a:p>
          <a:p>
            <a:pPr lvl="1"/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Gram pozitivan filamentozna bakterija</a:t>
            </a:r>
          </a:p>
          <a:p>
            <a:pPr lvl="1"/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Anaerob ili mikroaerofil</a:t>
            </a:r>
          </a:p>
          <a:p>
            <a:r>
              <a:rPr lang="sr-Latn-C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Dermatophilus congolensis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– spirotrihoza goveda</a:t>
            </a:r>
          </a:p>
          <a:p>
            <a:pPr lvl="1"/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Stvara zoospore</a:t>
            </a:r>
          </a:p>
          <a:p>
            <a:endParaRPr lang="en-GB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200400"/>
            <a:ext cx="3071813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3647606"/>
            <a:ext cx="29337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2171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>
          <a:xfrm>
            <a:off x="1219200" y="0"/>
            <a:ext cx="7772400" cy="914400"/>
          </a:xfrm>
        </p:spPr>
        <p:txBody>
          <a:bodyPr/>
          <a:lstStyle/>
          <a:p>
            <a:r>
              <a:rPr lang="sr-Latn-CS" sz="32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Actinomyces spp.</a:t>
            </a:r>
            <a:endParaRPr lang="en-GB" sz="3200" b="1" i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idx="4294967295"/>
          </p:nvPr>
        </p:nvSpPr>
        <p:spPr>
          <a:xfrm>
            <a:off x="0" y="1143000"/>
            <a:ext cx="7772400" cy="3429000"/>
          </a:xfrm>
        </p:spPr>
        <p:txBody>
          <a:bodyPr/>
          <a:lstStyle/>
          <a:p>
            <a:r>
              <a:rPr lang="sr-Latn-C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Actinomyces bovis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- aktinomikoza goveda</a:t>
            </a:r>
          </a:p>
          <a:p>
            <a:pPr lvl="1"/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Sumporne granule, rozete</a:t>
            </a:r>
          </a:p>
          <a:p>
            <a:r>
              <a:rPr lang="sr-Latn-C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Actinomyces israelli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– gnojni procesi</a:t>
            </a: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3" cstate="print"/>
          <a:srcRect l="7419" t="50917" b="3667"/>
          <a:stretch>
            <a:fillRect/>
          </a:stretch>
        </p:blipFill>
        <p:spPr bwMode="auto">
          <a:xfrm>
            <a:off x="609600" y="3200400"/>
            <a:ext cx="3763963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43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/>
          <p:cNvSpPr txBox="1">
            <a:spLocks noChangeArrowheads="1"/>
          </p:cNvSpPr>
          <p:nvPr/>
        </p:nvSpPr>
        <p:spPr bwMode="auto">
          <a:xfrm>
            <a:off x="114300" y="304800"/>
            <a:ext cx="85725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Ovim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karakteristi</a:t>
            </a:r>
            <a:r>
              <a:rPr lang="sl-SI" sz="2800" dirty="0">
                <a:latin typeface="Times New Roman" pitchFamily="18" charset="0"/>
              </a:rPr>
              <a:t>č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nim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izgledom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mikroskopskom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preparatu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koji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naziva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difteroidni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odlikuje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sl-SI" sz="2800" dirty="0">
                <a:latin typeface="Times New Roman" pitchFamily="18" charset="0"/>
              </a:rPr>
              <a:t>ć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broj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bakterija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samo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iz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ovog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nego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iz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drugih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rodova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7171" name="Picture 5" descr="File:Corynebacterium diphtheriae Gram stai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5150" y="1831300"/>
            <a:ext cx="56642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" descr="Corynebacterium%20diphtheria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48" y="2392232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483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6868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    </a:t>
            </a:r>
            <a:r>
              <a:rPr lang="en-GB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Najzna</a:t>
            </a: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č</a:t>
            </a:r>
            <a:r>
              <a:rPr lang="en-GB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ajniji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patogeni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difteroidi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kod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doma</a:t>
            </a: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ć</a:t>
            </a:r>
            <a:r>
              <a:rPr lang="en-GB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ih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ž</a:t>
            </a:r>
            <a:r>
              <a:rPr lang="en-GB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ivotinja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bolesti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koje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izazivaju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en-GB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Corynebacterium</a:t>
            </a:r>
            <a:r>
              <a:rPr lang="en-GB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pseudotuberculosis</a:t>
            </a:r>
            <a:endParaRPr lang="sl-SI" sz="2800" b="1" i="1" dirty="0">
              <a:solidFill>
                <a:srgbClr val="FF3300"/>
              </a:solidFill>
              <a:latin typeface="Times New Roman" pitchFamily="18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sl-SI" sz="2800" dirty="0">
                <a:latin typeface="Times New Roman" pitchFamily="18" charset="0"/>
              </a:rPr>
              <a:t>  - sojevi koji ne redukuju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ovce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koze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pseudotuberkuloza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kazeozni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limfadenitis</a:t>
            </a:r>
            <a:endParaRPr lang="sl-SI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sl-SI" sz="2800" dirty="0">
                <a:latin typeface="Times New Roman" pitchFamily="18" charset="0"/>
              </a:rPr>
              <a:t> - sojevi koji </a:t>
            </a:r>
            <a:r>
              <a:rPr lang="sl-SI" sz="2800" dirty="0" smtClean="0">
                <a:latin typeface="Times New Roman" pitchFamily="18" charset="0"/>
              </a:rPr>
              <a:t>redukuj</a:t>
            </a:r>
            <a:r>
              <a:rPr lang="en-GB" sz="2800" dirty="0" smtClean="0">
                <a:latin typeface="Times New Roman" pitchFamily="18" charset="0"/>
              </a:rPr>
              <a:t>u</a:t>
            </a:r>
            <a:r>
              <a:rPr lang="sl-SI" sz="2800" dirty="0" smtClean="0">
                <a:latin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konji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goveda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ulcerativni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limfagenitis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apcesi</a:t>
            </a: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   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8195" name="Picture 7" descr="Corynebacterium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/>
          <a:stretch>
            <a:fillRect/>
          </a:stretch>
        </p:blipFill>
        <p:spPr bwMode="auto">
          <a:xfrm>
            <a:off x="4495800" y="3657600"/>
            <a:ext cx="3932238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6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81000" y="533400"/>
            <a:ext cx="85344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C.renale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grupa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GB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C.renale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(tip I )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infekcije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urogenitalnog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sistema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goveda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pielonefritis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cistitis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svinje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apcesi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bubrezima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ovnovi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jarci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ulcerativni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balanopostitis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C.cystitidis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(tip II )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goveda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cistitis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pielonefritis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C.pilosum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(tip III )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goveda-cistitis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re</a:t>
            </a:r>
            <a:r>
              <a:rPr lang="sl-SI" sz="2800" dirty="0">
                <a:latin typeface="Times New Roman" pitchFamily="18" charset="0"/>
              </a:rPr>
              <a:t>đ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pielonefritis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71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52400" y="762000"/>
            <a:ext cx="876300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3. </a:t>
            </a:r>
            <a:r>
              <a:rPr lang="en-GB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C.bovis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goveda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klini</a:t>
            </a:r>
            <a:r>
              <a:rPr lang="sl-SI" sz="2800" dirty="0">
                <a:latin typeface="Times New Roman" pitchFamily="18" charset="0"/>
              </a:rPr>
              <a:t>č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mastitis 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4. </a:t>
            </a:r>
            <a:r>
              <a:rPr lang="en-GB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C.ulcerans</a:t>
            </a:r>
            <a:r>
              <a:rPr lang="en-GB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goveda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– mastitis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5. </a:t>
            </a:r>
            <a:r>
              <a:rPr lang="sl-SI" sz="2800" b="1" i="1" dirty="0" smtClean="0">
                <a:solidFill>
                  <a:srgbClr val="FF3300"/>
                </a:solidFill>
                <a:latin typeface="Times New Roman" pitchFamily="18" charset="0"/>
              </a:rPr>
              <a:t>Trueperella</a:t>
            </a:r>
            <a:r>
              <a:rPr lang="en-GB" sz="2800" b="1" i="1" dirty="0">
                <a:solidFill>
                  <a:srgbClr val="FF3300"/>
                </a:solidFill>
                <a:latin typeface="Times New Roman" pitchFamily="18" charset="0"/>
              </a:rPr>
              <a:t> pyogenes </a:t>
            </a:r>
            <a:r>
              <a:rPr lang="en-GB" sz="2800" i="1" dirty="0" smtClean="0">
                <a:solidFill>
                  <a:srgbClr val="FF3300"/>
                </a:solidFill>
                <a:latin typeface="Times New Roman" pitchFamily="18" charset="0"/>
              </a:rPr>
              <a:t>(</a:t>
            </a:r>
            <a:r>
              <a:rPr lang="sr-Latn-RS" sz="2800" i="1" dirty="0" smtClean="0">
                <a:solidFill>
                  <a:srgbClr val="FF3300"/>
                </a:solidFill>
                <a:latin typeface="Times New Roman" pitchFamily="18" charset="0"/>
              </a:rPr>
              <a:t>ranije Corynebacterium, </a:t>
            </a:r>
            <a:r>
              <a:rPr lang="en-GB" sz="2800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Arcanobacterium</a:t>
            </a:r>
            <a:r>
              <a:rPr lang="sr-Latn-RS" sz="2800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GB" sz="2800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Actinomyces</a:t>
            </a:r>
            <a:r>
              <a:rPr lang="sr-Latn-RS" sz="2800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pyogenes</a:t>
            </a:r>
            <a:r>
              <a:rPr lang="sr-Latn-RS" sz="2800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2800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– pre</a:t>
            </a:r>
            <a:r>
              <a:rPr lang="sl-SI" sz="2800" dirty="0">
                <a:latin typeface="Times New Roman" pitchFamily="18" charset="0"/>
              </a:rPr>
              <a:t>ž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ivari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svinje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gnojne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infekcije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plu</a:t>
            </a:r>
            <a:r>
              <a:rPr lang="sl-SI" sz="2800" dirty="0">
                <a:latin typeface="Times New Roman" pitchFamily="18" charset="0"/>
              </a:rPr>
              <a:t>ć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endometritis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piometra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artritis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spcBef>
                <a:spcPct val="50000"/>
              </a:spcBef>
              <a:buFontTx/>
              <a:buChar char="-"/>
            </a:pP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krave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– mastitis </a:t>
            </a: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– „summer mastitis“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abortus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sr-Latn-R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spcBef>
                <a:spcPct val="50000"/>
              </a:spcBef>
              <a:buFontTx/>
              <a:buChar char="-"/>
            </a:pP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psi – jedan od najčešćih uzročnika piometre</a:t>
            </a:r>
            <a:endParaRPr 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54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2296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800" b="1" dirty="0">
                <a:solidFill>
                  <a:srgbClr val="FF3300"/>
                </a:solidFill>
                <a:latin typeface="Times New Roman" pitchFamily="18" charset="0"/>
              </a:rPr>
              <a:t>6. </a:t>
            </a:r>
            <a:r>
              <a:rPr lang="en-GB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Rhodococcus</a:t>
            </a:r>
            <a:r>
              <a:rPr lang="en-GB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equi</a:t>
            </a:r>
            <a:endParaRPr lang="sl-SI" sz="2800" b="1" i="1" dirty="0">
              <a:solidFill>
                <a:srgbClr val="FF33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ž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drebad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bronhopneumonije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apcesi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plu</a:t>
            </a:r>
            <a:r>
              <a:rPr lang="sl-SI" sz="2800" b="1" dirty="0">
                <a:solidFill>
                  <a:srgbClr val="002060"/>
                </a:solidFill>
                <a:latin typeface="Times New Roman" pitchFamily="18" charset="0"/>
              </a:rPr>
              <a:t>ć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ima</a:t>
            </a:r>
            <a:endParaRPr lang="sl-SI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konji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apcesi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svinje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goveda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blaga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limfadenopatija</a:t>
            </a:r>
            <a:endParaRPr lang="sl-SI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sl-SI" sz="2800" dirty="0">
                <a:latin typeface="Times New Roman" pitchFamily="18" charset="0"/>
              </a:rPr>
              <a:t>č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subkutani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apcesi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medijastinalni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granulomi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3200" dirty="0">
              <a:latin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3200" dirty="0">
              <a:latin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42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0" y="304800"/>
            <a:ext cx="87630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err="1">
                <a:solidFill>
                  <a:srgbClr val="FF3300"/>
                </a:solidFill>
                <a:latin typeface="Times New Roman" pitchFamily="18" charset="0"/>
              </a:rPr>
              <a:t>Corynebacterium</a:t>
            </a:r>
            <a:r>
              <a:rPr lang="sl-SI" sz="3200" b="1" i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sl-SI" sz="3200" b="1" dirty="0">
                <a:solidFill>
                  <a:srgbClr val="FF3300"/>
                </a:solidFill>
                <a:latin typeface="Times New Roman" pitchFamily="18" charset="0"/>
              </a:rPr>
              <a:t>spp. </a:t>
            </a:r>
            <a:endParaRPr lang="en-US" sz="32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itchFamily="18" charset="0"/>
              </a:rPr>
              <a:t>sitne</a:t>
            </a:r>
            <a:r>
              <a:rPr lang="sl-SI" sz="2800" dirty="0">
                <a:latin typeface="Times New Roman" pitchFamily="18" charset="0"/>
              </a:rPr>
              <a:t>, pleomorfne Gram pozitivne bakterije štapićastog oblika koje mogu biti sferične ili sa zadebljanim krajevima</a:t>
            </a: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sz="2800" dirty="0" smtClean="0">
                <a:latin typeface="Times New Roman" pitchFamily="18" charset="0"/>
              </a:rPr>
              <a:t>katalaza </a:t>
            </a:r>
            <a:r>
              <a:rPr lang="sl-SI" sz="2800" dirty="0">
                <a:latin typeface="Times New Roman" pitchFamily="18" charset="0"/>
              </a:rPr>
              <a:t>pozitivne, oksidaza negativne, asporogene, fakultativno anaerobne, uglavnom nepokretne, zahtevaju obogaćene podloge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12291" name="Picture 7" descr="CorynebacteriumGramStainChineseLetters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 bwMode="auto">
          <a:xfrm>
            <a:off x="3962400" y="3581400"/>
            <a:ext cx="447726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36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Dejan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17299</TotalTime>
  <Words>992</Words>
  <Application>Microsoft Office PowerPoint</Application>
  <PresentationFormat>On-screen Show (4:3)</PresentationFormat>
  <Paragraphs>198</Paragraphs>
  <Slides>39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Gulim</vt:lpstr>
      <vt:lpstr>Symbol</vt:lpstr>
      <vt:lpstr>Tahoma</vt:lpstr>
      <vt:lpstr>Times New Roman</vt:lpstr>
      <vt:lpstr>Wingdings</vt:lpstr>
      <vt:lpstr>Retrospect</vt:lpstr>
      <vt:lpstr>Picture</vt:lpstr>
      <vt:lpstr>Actinobacteria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Nocardiosis</vt:lpstr>
      <vt:lpstr>Nocardiosis</vt:lpstr>
      <vt:lpstr>Nocardiosis</vt:lpstr>
      <vt:lpstr>PowerPoint Presentation</vt:lpstr>
      <vt:lpstr>Nocardia</vt:lpstr>
      <vt:lpstr>Actinomycetes</vt:lpstr>
      <vt:lpstr>Aktinomikoza</vt:lpstr>
      <vt:lpstr>PowerPoint Presentation</vt:lpstr>
      <vt:lpstr>Filamentozne bakterije - Actinobacteria, Streptomyces, Actinomyces i Nocardia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Actinomyces spp.</vt:lpstr>
      <vt:lpstr>Actinomyces spp.</vt:lpstr>
    </vt:vector>
  </TitlesOfParts>
  <Company>VET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Uvod u mikrobiologiju</dc:title>
  <dc:creator>Dejan</dc:creator>
  <cp:lastModifiedBy>Dejan Krnjaic</cp:lastModifiedBy>
  <cp:revision>423</cp:revision>
  <dcterms:created xsi:type="dcterms:W3CDTF">2002-10-17T22:18:13Z</dcterms:created>
  <dcterms:modified xsi:type="dcterms:W3CDTF">2021-03-09T23:34:44Z</dcterms:modified>
</cp:coreProperties>
</file>