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8" r:id="rId8"/>
    <p:sldId id="269" r:id="rId9"/>
    <p:sldId id="270" r:id="rId10"/>
    <p:sldId id="277" r:id="rId11"/>
    <p:sldId id="280" r:id="rId12"/>
    <p:sldId id="278" r:id="rId13"/>
    <p:sldId id="273" r:id="rId14"/>
    <p:sldId id="274" r:id="rId15"/>
    <p:sldId id="275" r:id="rId16"/>
    <p:sldId id="284" r:id="rId17"/>
    <p:sldId id="289" r:id="rId18"/>
    <p:sldId id="28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5629F9-C6B4-4C85-AAE2-DEFEB298570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568F73-F106-4B24-A763-AAA6A058A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4525963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Familija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Coronaviridae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obuhvata dve podfamilije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Coronavirinae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Torovirinae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Podfamilija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Coronavirinae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obuhvata tri roda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Alphacoronavirus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Betacoronavirus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Gamacoronavirus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4525963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Zbog toga nastaje atrofija resica, a u crevnom sadržaju se nalazi veliki broj slobodnih viriona.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se prenosi direktnim kontaktom.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Infektivni peritonitis mačaka izazivaju određeni sojevi 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mačijeg koronavirusa (alphacoronavirus 1)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Bolest se javlja kod domaćih mačaka i kod drugih vrsta iz porodice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Felidae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Danas se smatra da su sojevi koji izazivaju infektivni peritonitis mutanti nastali od sojeva koji izazivaju enteritis mačaka i da je došlo do promene u tropizmu virusa od sklonosti ka infekciji samo epitelnih ćelija creva do sklonosti da ispoljavaju tropizam prema mijeloidnim ćelijama, monocitima i makrofagama.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Novija istraživanja su pokazala da se ovde govori o jednom virusu, koronavirusu mačaka koji obuhvata sojeve različite virulencije koji se mogu grupisati u dva biotipa enterični i onaj koji čine sojevi izazivači infektivnog peritonitisa.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928646"/>
            <a:ext cx="8229600" cy="5929354"/>
          </a:xfrm>
        </p:spPr>
        <p:txBody>
          <a:bodyPr>
            <a:norm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Kod infciranih mačaka dolazi do anoreksije, hronično povišene temperature i slabosti.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U trbušnoj duplji dolazi do nakupljanja tečnosti.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Ova forma bolesti se završava letalno za oko 8 nedelja.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Stresne situacije kojima su izložene životinje tokom infekcije koronavirusom mačaka mogu doprineti pojavi infektivnog peritonitisa mačaka. </a:t>
            </a:r>
          </a:p>
          <a:p>
            <a:pPr>
              <a:buNone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60"/>
            <a:ext cx="8229600" cy="571504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Inficirane životinje izlučuju virus u fecesu i putem sekreta iz usta i nosa.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Prenošenje virusa u populaciji mačaka se odvija fekalno-oralnim putem.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Mačići se inficiraju od majki ili od drugih odraslih životinja.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Dijareju kod pasa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izaziva pseći koronavirus.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Izoluje se na primarnim kulturama ćelija pasa.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Kod životinja infekcija psećim koronavirusom uglavnom prolazi asismptomatski, iako su zabeleženi slučajevi kliničkih simptoma bolesti.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Najteži oblici infekcije su prisutni kod štenadi.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Dolazi do pojave anoreksije, depresije, povraćanja i proliva.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74"/>
            <a:ext cx="8229600" cy="5500726"/>
          </a:xfrm>
        </p:spPr>
        <p:txBody>
          <a:bodyPr>
            <a:normAutofit fontScale="92500"/>
          </a:bodyPr>
          <a:lstStyle/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Pseći koronavirus opstaje u uslovima niskih vrednosti pH sredine u želucu i inficira enterocite u duodenumu. 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Infekcija se zatim brzo širi u druge delove tankog creva. 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Dolazi do pojave dijareje kao posledica gubitka digestivnih i apsorptivnih spososbnosti ćelija tankog creva, odnosno zrelih enterocita na vrhu crevnih resica.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Izvor infekcije su inficirane životinje koje izlučuju virus putem fecesa. </a:t>
            </a:r>
          </a:p>
          <a:p>
            <a:endParaRPr lang="sr-Latn-CS" sz="3400" dirty="0"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571456"/>
            <a:ext cx="8229600" cy="6286544"/>
          </a:xfrm>
        </p:spPr>
        <p:txBody>
          <a:bodyPr>
            <a:normAutofit/>
          </a:bodyPr>
          <a:lstStyle/>
          <a:p>
            <a:r>
              <a:rPr lang="sr-Latn-CS" sz="2400" b="1" dirty="0">
                <a:latin typeface="Times New Roman" pitchFamily="18" charset="0"/>
                <a:cs typeface="Times New Roman" pitchFamily="18" charset="0"/>
              </a:rPr>
              <a:t>Virus infektivnog bronhitisa ptica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Infektivni bronhitis pilića izaziva ptičiji koronavirus, odnosno virus infektivnog brohnitisa. 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Najviše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se javlja kod kokošaka, a virus je izolovan i kod golubova i fazana. 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Kod pilića starosti od 1 do 4 nedelje inficiranih virulentnim sojevima virusa dolazi do pojave drhtanja, kašljanja, iscetka iz nosa i respiratornih poremećaja.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Pilići su letargični i mogu iznenada da uginjavaju.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5429288"/>
          </a:xfrm>
        </p:spPr>
        <p:txBody>
          <a:bodyPr>
            <a:normAutofit lnSpcReduction="10000"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Kod kokošaka nosilja sa respiratornim simptomima oboljenja dolazi do pada ili prestanka nošenja jaja ili promenama na ljuski jaja koje su deformisane. 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Razmnožava se u kokošijem embrionu. 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Obi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no ga ne ubije, niti stvara neke vidljive promene na opnama. 	</a:t>
            </a: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Jedini znak umnožavanja virusa u kokošijem embrionu je njegovo zaostajanje u razvoju. </a:t>
            </a: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se posle ulaska u organizam najpre replikuje u epitelnim ćelijama respiratornog sistema, nakon čega sledi viremija kojom dospeva u različite organe organizma izazivajući promene u njima.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6143644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Infekcija životinja ovim virusom nastaje direktnim kontaktom putem aerosoli.</a:t>
            </a:r>
          </a:p>
          <a:p>
            <a:pPr>
              <a:buNone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Živina se može inficirati i putem fecesa.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se izlučuje sekretom iz respiratornog trakta nekoliko nedelja posle infekcije, a može se izolovati i iz uzoraka fecesa i jaja inficiranih ptica takođe nekoliko nedelja posle infekcije.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6286520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Genom virusa koji pripadaju familiji </a:t>
            </a:r>
            <a:r>
              <a:rPr lang="sr-Latn-CS" sz="2400" i="1" dirty="0">
                <a:latin typeface="Times New Roman" pitchFamily="18" charset="0"/>
                <a:cs typeface="Times New Roman" pitchFamily="18" charset="0"/>
              </a:rPr>
              <a:t>Coronaviridae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se sastoji od linearnog, pozitivno orijentisanog i jednolančanog molekula RNK. 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Koronavirusi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poseduju spoljašnji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omotač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u čijem sastavu se nalaze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virusni glikoproteini.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Njihova uloga je u vezivanju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virusa za receptore na površini ćelije i odvijanju procesa fuzije spoljašnjeg omotača virusa i citoplazmatske membrane ćelije.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1448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Koronavirusi su sferičnog oblika i imaju kapsid ikosaedrične simetrije.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Koronavirusi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otporni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faktorima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spoljašnje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sredine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pic>
        <p:nvPicPr>
          <p:cNvPr id="4" name="Picture 2" descr="Coronavirus - viralzo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1480"/>
            <a:ext cx="4929222" cy="3474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Citopatogene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prome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u kulturi ćelija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uočljive. </a:t>
            </a:r>
          </a:p>
          <a:p>
            <a:pPr>
              <a:buNone/>
            </a:pP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slučajevima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antigen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virusa u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 smtClean="0">
                <a:latin typeface="Times New Roman" pitchFamily="18" charset="0"/>
                <a:cs typeface="Times New Roman" pitchFamily="18" charset="0"/>
              </a:rPr>
              <a:t>ćelijama</a:t>
            </a:r>
            <a:r>
              <a:rPr lang="es-ES_tradn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otkriva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metodama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 primer </a:t>
            </a:r>
            <a:r>
              <a:rPr lang="es-ES_tradnl" sz="2400" dirty="0" err="1">
                <a:latin typeface="Times New Roman" pitchFamily="18" charset="0"/>
                <a:cs typeface="Times New Roman" pitchFamily="18" charset="0"/>
              </a:rPr>
              <a:t>imunofluorescencijom</a:t>
            </a: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Replikacija koronavirusa se odvija u citoplazmi ćelije, a novostvoreni virioni napuštaju ćeliju procesom egzocitoze. </a:t>
            </a: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500034" y="428580"/>
            <a:ext cx="8229600" cy="6429420"/>
          </a:xfrm>
        </p:spPr>
        <p:txBody>
          <a:bodyPr>
            <a:normAutofit/>
          </a:bodyPr>
          <a:lstStyle/>
          <a:p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Transmisibilni gastroenteritis svinja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izaziva virus transmisibilnog gastroenteritisa svinja ili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alphacoronavirus 1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Inficirana prasad može da uginjava odmah po rođenju, odnosno u starosti do tri nedelje.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sr-Latn-C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Kod obolelih životinja dolazi do pojave povraćanja, profuznog proliva, gubitka telesne težine i dehidratacije. </a:t>
            </a:r>
          </a:p>
          <a:p>
            <a:pPr>
              <a:buNone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Kod starijih životinja dijareja traje kraće, dok se povraćanje ređe javlja.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je termolabilan, osetljiv na hloroform i etar.</a:t>
            </a:r>
          </a:p>
          <a:p>
            <a:pPr>
              <a:buNone/>
            </a:pPr>
            <a:endParaRPr lang="en-US" dirty="0"/>
          </a:p>
          <a:p>
            <a:endParaRPr lang="sr-Latn-CS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6200" dirty="0"/>
          </a:p>
          <a:p>
            <a:endParaRPr lang="en-US" sz="6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928670"/>
            <a:ext cx="8229600" cy="728665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transmisibilnog gastroenteritisa svinja ulazi u organizam svinja ingestijom.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Prasad su veoma osetljive na infekciju zato što kiselost u želucu nije dostigla takav nivo kakav je kod odraslih svinja, a ishrana mlekom mladih životinja štiti virus od delovanja kiseline u želucu.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Sve ovo omogućava da virus dospe do enterocita crevnih resica tankog creva. 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On se umnožava u ovim ćelijama i uništava ih što dovodi do njihovog skraćivanja i zatupljivanja, odnosno atrofije.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Prenošenje virusa se najčešće odvija fekalno – oralnim putem.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je uglavnom stabilan u prisustvu proteolitičkih enzima i na pH 3 vrednostima sredine. 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Ovo mu omogućava opstanak u želucu i crevima inficiranih životinja. Izlučuje se u fecesu do dve nedelje.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sz="2400" dirty="0" smtClean="0"/>
              <a:t> 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6929486"/>
          </a:xfrm>
        </p:spPr>
        <p:txBody>
          <a:bodyPr>
            <a:normAutofit/>
          </a:bodyPr>
          <a:lstStyle/>
          <a:p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Virus </a:t>
            </a:r>
            <a:r>
              <a:rPr lang="sr-Latn-CS" sz="2400" b="1" dirty="0">
                <a:latin typeface="Times New Roman" pitchFamily="18" charset="0"/>
                <a:cs typeface="Times New Roman" pitchFamily="18" charset="0"/>
              </a:rPr>
              <a:t>dijareje teladi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Koronavirus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goveda izaziva dijareju kod teladi, ali se danas smatra da ima ulogu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 u </a:t>
            </a:r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nastanku zimske dizenterije kod odraslih životinja. 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Kod obolelih životinja dolazi do pojave profuznog proliva i dehidracije, acidoze i na kraju uginuća životinje. 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Umnožava se u primarnim kulturama tkiva goveđeg bubrega i nekim drugim ćelijskim linijama i dokazuje testom hemadsorpcije.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650083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Oboljenje se najčešće javlja kod teladi od jedne nedelje starosti.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Dijareja traje 4 do 5 dana.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Virus se razmnožava u epitelnim ćelijama crevnih resica i izaziva njihovu potpunu lizu. 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907</Words>
  <Application>Microsoft Office PowerPoint</Application>
  <PresentationFormat>On-screen Show (4:3)</PresentationFormat>
  <Paragraphs>135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Nisavic</dc:creator>
  <cp:lastModifiedBy>Windows User</cp:lastModifiedBy>
  <cp:revision>36</cp:revision>
  <dcterms:created xsi:type="dcterms:W3CDTF">2016-05-11T05:35:45Z</dcterms:created>
  <dcterms:modified xsi:type="dcterms:W3CDTF">2022-03-01T13:07:43Z</dcterms:modified>
</cp:coreProperties>
</file>